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8"/>
  </p:notesMasterIdLst>
  <p:sldIdLst>
    <p:sldId id="256" r:id="rId2"/>
    <p:sldId id="301" r:id="rId3"/>
    <p:sldId id="258" r:id="rId4"/>
    <p:sldId id="302" r:id="rId5"/>
    <p:sldId id="262" r:id="rId6"/>
    <p:sldId id="308" r:id="rId7"/>
    <p:sldId id="305" r:id="rId8"/>
    <p:sldId id="304" r:id="rId9"/>
    <p:sldId id="306" r:id="rId10"/>
    <p:sldId id="309" r:id="rId11"/>
    <p:sldId id="307" r:id="rId12"/>
    <p:sldId id="310" r:id="rId13"/>
    <p:sldId id="311" r:id="rId14"/>
    <p:sldId id="312" r:id="rId15"/>
    <p:sldId id="313" r:id="rId16"/>
    <p:sldId id="317" r:id="rId17"/>
    <p:sldId id="314" r:id="rId18"/>
    <p:sldId id="315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4" r:id="rId55"/>
    <p:sldId id="356" r:id="rId56"/>
    <p:sldId id="357" r:id="rId57"/>
    <p:sldId id="358" r:id="rId58"/>
    <p:sldId id="360" r:id="rId59"/>
    <p:sldId id="361" r:id="rId60"/>
    <p:sldId id="362" r:id="rId61"/>
    <p:sldId id="365" r:id="rId62"/>
    <p:sldId id="364" r:id="rId63"/>
    <p:sldId id="366" r:id="rId64"/>
    <p:sldId id="363" r:id="rId65"/>
    <p:sldId id="367" r:id="rId66"/>
    <p:sldId id="368" r:id="rId67"/>
    <p:sldId id="369" r:id="rId68"/>
    <p:sldId id="370" r:id="rId69"/>
    <p:sldId id="371" r:id="rId70"/>
    <p:sldId id="372" r:id="rId71"/>
    <p:sldId id="374" r:id="rId72"/>
    <p:sldId id="375" r:id="rId73"/>
    <p:sldId id="376" r:id="rId74"/>
    <p:sldId id="377" r:id="rId75"/>
    <p:sldId id="378" r:id="rId76"/>
    <p:sldId id="373" r:id="rId77"/>
  </p:sldIdLst>
  <p:sldSz cx="9144000" cy="5143500" type="screen16x9"/>
  <p:notesSz cx="6858000" cy="9144000"/>
  <p:embeddedFontLst>
    <p:embeddedFont>
      <p:font typeface="Blinker" panose="020B0604020202020204" charset="0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Inconsolata" pitchFamily="1" charset="0"/>
      <p:regular r:id="rId85"/>
      <p:bold r:id="rId86"/>
    </p:embeddedFont>
    <p:embeddedFont>
      <p:font typeface="Inconsolata Medium" pitchFamily="1" charset="0"/>
      <p:regular r:id="rId87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5AEF7C-C63D-4D8E-9319-955121CCEFDA}">
  <a:tblStyle styleId="{355AEF7C-C63D-4D8E-9319-955121CCEF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77" y="-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CAA08B08-F7C6-D65A-FAC0-83D0D6E6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337F07F6-34AD-081C-F562-2083B405C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76BEB52C-D565-A5C9-A867-55A6D8DF0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8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0B3C8C11-8109-B09E-B026-C26C3F23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98E06FA7-6BF8-82FD-F15A-E1D135132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CD07AE53-B053-789C-6E1D-E35718567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38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573B0D53-756B-F850-A8DE-F35247E0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73EBDEC6-9E9D-94EC-06E3-A2B87A29A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DBE5C091-FDBD-BA91-5329-56D42948A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48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2EC44409-DB86-BE40-079E-3F587DCF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81168632-8040-EA9C-F5C4-9B3A2AFC3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76643422-7DD7-CD74-F8AB-B1B53DE28C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3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6C16DF9F-7EB9-8CE5-30DB-39728DB6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CBB05568-728E-4B39-ED7A-8823584BA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E8509DCB-BBBF-4F84-A9F8-8DEF7C685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5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178068BC-5A70-B0A1-D3DE-13C93EB5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61AFD089-8288-615E-EFD0-554288CA4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AC936A2F-8B30-79C5-C855-2E062220C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83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5BCC6C68-86CC-831F-5DD2-AF967C3F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3D574DC5-053C-6DC4-D87B-312B4C38F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E8A4268E-DE3B-B5FD-6E3B-95D4B9611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26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E4B5A7D1-FEE2-A404-C947-3AB8FB7C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C79B6376-5D9F-427E-1F62-E36B2EBE8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18C0A1E7-C3CC-70A9-795F-D84E4452E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565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E06023E8-9377-346C-6577-B22B681C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995EBAF9-EEA6-8EFF-162E-3493A5092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72604C6F-8845-9196-33D4-E50637C4A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63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878A02E9-6EDD-7C7E-8B34-D5A10F4A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F028FD8C-5850-EE23-8324-2C7197753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025ECAD1-F02E-08FB-9BA6-6B992B40C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44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>
          <a:extLst>
            <a:ext uri="{FF2B5EF4-FFF2-40B4-BE49-F238E27FC236}">
              <a16:creationId xmlns:a16="http://schemas.microsoft.com/office/drawing/2014/main" id="{1BF0BED1-0FB2-F304-0359-BE270E26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7b435033b9_0_1:notes">
            <a:extLst>
              <a:ext uri="{FF2B5EF4-FFF2-40B4-BE49-F238E27FC236}">
                <a16:creationId xmlns:a16="http://schemas.microsoft.com/office/drawing/2014/main" id="{40ACE765-311C-C918-EA45-2C8ADA41D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7b435033b9_0_1:notes">
            <a:extLst>
              <a:ext uri="{FF2B5EF4-FFF2-40B4-BE49-F238E27FC236}">
                <a16:creationId xmlns:a16="http://schemas.microsoft.com/office/drawing/2014/main" id="{5229B598-F197-EA00-7957-976524258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177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E4685D17-1093-A3FD-EF96-6AA1FC55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DA2F8841-4209-2A80-4F9D-185033FAF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76477010-3B72-7EDB-7729-205B74711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795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08EE4F54-EA12-344F-4087-010DB6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A8479A19-0261-B5BB-73C4-2F8BF19E6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535FC46E-0F60-9C32-B07C-CA26699B4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03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5F116386-AF19-1870-54A0-11879EE4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C71577DB-3288-D54A-DB02-28709EED2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22A4713F-4080-991B-D620-C4EBFCCBD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20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2BE39EF3-FE1E-8702-C4A3-04649FF4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04F98283-392C-FC58-5E68-D188FE3FE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EA7B6A5C-8167-4F49-5EE1-D73CC133D8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868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5632BAAA-8813-7ED9-06C3-7320915B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2783DB5C-148F-D835-465E-208FEC710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9BF3A525-502C-7089-E142-769AA5983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931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527188EF-C8D2-5BC0-2A6F-3BBED54E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AA4A1830-8AE2-D32E-9E41-6A3EB3096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6CCFB8A1-0AB9-CB1A-E265-49E6A9B7B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03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0BA40DBA-22CB-8053-8E1F-DC0CAEE7F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42CFEE3F-CF68-9542-E844-9F6B5366E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EE4FB51C-6360-636C-7EEE-77D317662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61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B5B59A6C-74C6-B8CB-3326-7C9C9D24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8FA252D6-9001-E75D-0F8E-B7F68920D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50AC73DE-263F-2898-397C-514072ADA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6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CF940F90-5AAB-BD12-B0A0-CB295B88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C0BEB654-B911-C6C4-36C0-1856EE583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5ECCCD0A-7325-B446-A2B5-134E98B26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92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0CD47305-F500-0510-9636-43C14FEEE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86FD583F-005C-8012-92E2-40ACDFFCD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D16280DB-0F59-911D-8CA9-A174B3D71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86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2BEBBC5F-C60C-FF86-62E2-B70EF27A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A857B32B-6CE1-FD44-C5DF-1E8AE05AC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A541FAB4-EB2B-7C5C-E909-D734AB2A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55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7EC87EDA-64A6-C782-77B2-B749629C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801BABDA-1A7F-6D68-E5FB-CBBCFBC13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5130B901-922E-E224-69EE-F5732E6D8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926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4100512F-6CC1-BE6C-8912-E90380BA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67E56375-5E4A-DDB9-6C31-41E789BF8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4A1D5FC5-2C0B-74E0-F855-21DB05EE0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63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9696740E-E8A3-D3BD-3DCF-C73805E84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9F06781E-E70C-F519-DFBE-86AD1DCDF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EDE01E74-A1C7-56D4-D049-7F6DAC4B7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934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93EDFA06-B4DC-B381-FDF2-73B2D89F2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2876611C-958F-0CBE-E43A-B354438E8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D5A7F149-5B93-4A9D-7309-60286557B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413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D1395CAA-31B4-9BAD-44FA-19778C8B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8B75A179-BCBE-B80A-5CA9-32946344E2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11F4770F-903F-2541-54BF-94CAD5D48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374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60BDD903-378A-676F-A29C-DA653F3A7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019C08D0-EB17-DED1-4494-E7459EF9A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BF198D0A-D30E-BE21-1C76-7C8E35907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0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3AFF3343-62B9-54D9-BA88-BA09FE6B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5F9FFDE2-CFF4-2FAF-1B23-1BA345146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A5DC04A9-1D43-C99F-3358-C7085F462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347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A8B73FB7-EA56-5FB8-9E4F-20B38C63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262F027F-6A6E-2811-1478-9ED5E15EC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312DFB50-17C5-9E38-47BE-4792DEF7D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994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A791BBD6-F1B2-EFA8-F202-902032C3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3E11B0E9-91AA-77C4-F632-4761E0B0F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2486AA8B-F93E-D620-DA09-9A69A2A7C0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75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F90C1E18-0244-5B4C-4AFB-15C28A6D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BA5438E1-4247-1D8D-B123-3DC887D49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81E0182E-2D35-B2E2-B95A-F3FD2D76F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292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C4A9EC49-1642-C65C-312C-C5FD61167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D3D2DEFD-7195-C16F-430E-4A49287BD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6F772A5C-5997-977E-2525-A46D22238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41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454D8AAE-2F35-92AB-8093-48E2A93E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FC360B8B-956E-A31F-FEA0-68E5184436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D425C97B-F89D-71CC-4D78-6FA97B778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329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9AE3AAA7-C3BE-1F6B-2F2A-806FDFA70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8DA9962C-D32D-FB59-09A8-F6C192D6C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14C33AEE-534B-A5BE-E644-864F66570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40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7B4D246F-378E-F841-238C-DC51E6BE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D5611E1E-9360-E16D-531E-35FBA268F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03B7BE9B-9A5F-E03E-C1B0-255E1FBB3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65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D1E9ED80-054C-E508-9D5B-ECF4A5C0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F075B10F-8997-966C-A63E-5F68CAD49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3475D259-E4A5-3EBF-E782-0117F0C1D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272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F6B342E3-0F8F-422F-A78C-A8F3D133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EDB903BE-4F10-E417-03BF-406024DDE0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658EABE9-F58C-70A7-6E7B-FBC727B6C7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294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43CC4E6A-BC2B-8C85-72F2-4DA5C835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971CA91E-EDFE-5FF4-96E8-CDD1D6E6E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7F7A0AF9-19B6-26A7-1ACF-C91C42BB9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855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D9068801-C6A3-BFC5-B184-C809F9B4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DF971DFA-DF35-0E62-F37A-55FE17BD35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616B9253-B2EA-BA09-442F-AC5DFEE50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33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FC93881D-FFC0-3E39-F68A-4CE8BAC2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b435033b9_0_15:notes">
            <a:extLst>
              <a:ext uri="{FF2B5EF4-FFF2-40B4-BE49-F238E27FC236}">
                <a16:creationId xmlns:a16="http://schemas.microsoft.com/office/drawing/2014/main" id="{B1CD00FE-1220-450E-C79A-1888B2DC4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b435033b9_0_15:notes">
            <a:extLst>
              <a:ext uri="{FF2B5EF4-FFF2-40B4-BE49-F238E27FC236}">
                <a16:creationId xmlns:a16="http://schemas.microsoft.com/office/drawing/2014/main" id="{D4191E19-D88A-A5FC-6613-6CEAE8F20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7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882280A3-D248-DE47-BCD1-51991193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6DB1AE5B-7110-490E-E0CD-232A10891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083E66FC-01A2-77DE-0722-D547A2321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5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192CA7AD-1875-2E9A-8BFC-C1337839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8277AEBD-3CF8-71E7-3FFA-C9A19143E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635665FA-C6E8-E167-6F79-CDA488F14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44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FAE01961-34B6-6A0A-95CB-D6471E82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CB7B8792-210B-AA8F-7837-56BC4D258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BD582895-50A0-29A4-E795-BE6B3C861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3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58FDD3DC-51E2-C08F-5F6B-A7C6A9B9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bca3ed78f_0_46:notes">
            <a:extLst>
              <a:ext uri="{FF2B5EF4-FFF2-40B4-BE49-F238E27FC236}">
                <a16:creationId xmlns:a16="http://schemas.microsoft.com/office/drawing/2014/main" id="{D5D8EBC2-A1C0-7E8B-CECD-32C6387D5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bca3ed78f_0_46:notes">
            <a:extLst>
              <a:ext uri="{FF2B5EF4-FFF2-40B4-BE49-F238E27FC236}">
                <a16:creationId xmlns:a16="http://schemas.microsoft.com/office/drawing/2014/main" id="{8590024B-65FF-B38C-0556-40532146E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3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138111" y="-1907432"/>
            <a:ext cx="12612232" cy="7338805"/>
            <a:chOff x="-2138111" y="-1907432"/>
            <a:chExt cx="12612232" cy="7338805"/>
          </a:xfrm>
        </p:grpSpPr>
        <p:sp>
          <p:nvSpPr>
            <p:cNvPr id="10" name="Google Shape;10;p2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3" name="Google Shape;13;p2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75850" y="1432063"/>
            <a:ext cx="6192300" cy="21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75850" y="3640838"/>
            <a:ext cx="61923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2"/>
          </p:nvPr>
        </p:nvSpPr>
        <p:spPr>
          <a:xfrm>
            <a:off x="728400" y="631900"/>
            <a:ext cx="41622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3"/>
          </p:nvPr>
        </p:nvSpPr>
        <p:spPr>
          <a:xfrm rot="5400000">
            <a:off x="7122750" y="3302200"/>
            <a:ext cx="22707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2"/>
          <p:cNvCxnSpPr/>
          <p:nvPr/>
        </p:nvCxnSpPr>
        <p:spPr>
          <a:xfrm rot="10800000">
            <a:off x="-10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2"/>
          <p:cNvCxnSpPr/>
          <p:nvPr/>
        </p:nvCxnSpPr>
        <p:spPr>
          <a:xfrm>
            <a:off x="716800" y="4855175"/>
            <a:ext cx="769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6"/>
          <p:cNvGrpSpPr/>
          <p:nvPr/>
        </p:nvGrpSpPr>
        <p:grpSpPr>
          <a:xfrm rot="10800000">
            <a:off x="-1358561" y="-218107"/>
            <a:ext cx="12612232" cy="7338805"/>
            <a:chOff x="-2138111" y="-1907432"/>
            <a:chExt cx="12612232" cy="7338805"/>
          </a:xfrm>
        </p:grpSpPr>
        <p:sp>
          <p:nvSpPr>
            <p:cNvPr id="96" name="Google Shape;96;p6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98;p6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99" name="Google Shape;99;p6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6"/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6"/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6"/>
          <p:cNvCxnSpPr/>
          <p:nvPr/>
        </p:nvCxnSpPr>
        <p:spPr>
          <a:xfrm>
            <a:off x="716800" y="4855175"/>
            <a:ext cx="769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 rot="10800000">
            <a:off x="-1339051" y="-218107"/>
            <a:ext cx="12612232" cy="7338805"/>
            <a:chOff x="-2138111" y="-1907432"/>
            <a:chExt cx="12612232" cy="7338805"/>
          </a:xfrm>
        </p:grpSpPr>
        <p:sp>
          <p:nvSpPr>
            <p:cNvPr id="116" name="Google Shape;116;p7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7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119" name="Google Shape;119;p7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2957575" y="1723775"/>
            <a:ext cx="53244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30" name="Google Shape;130;p7"/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7"/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7"/>
          <p:cNvCxnSpPr/>
          <p:nvPr/>
        </p:nvCxnSpPr>
        <p:spPr>
          <a:xfrm>
            <a:off x="2872025" y="4855175"/>
            <a:ext cx="55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2"/>
          </p:nvPr>
        </p:nvSpPr>
        <p:spPr>
          <a:xfrm>
            <a:off x="1758900" y="1946356"/>
            <a:ext cx="27285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4"/>
          </p:nvPr>
        </p:nvSpPr>
        <p:spPr>
          <a:xfrm>
            <a:off x="5695500" y="1946356"/>
            <a:ext cx="27285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7"/>
          </p:nvPr>
        </p:nvSpPr>
        <p:spPr>
          <a:xfrm>
            <a:off x="1758900" y="3459481"/>
            <a:ext cx="27285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linker"/>
              <a:buNone/>
              <a:defRPr sz="2200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3"/>
          </p:nvPr>
        </p:nvSpPr>
        <p:spPr>
          <a:xfrm>
            <a:off x="5695500" y="3459481"/>
            <a:ext cx="27285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3"/>
          <p:cNvGrpSpPr/>
          <p:nvPr/>
        </p:nvGrpSpPr>
        <p:grpSpPr>
          <a:xfrm>
            <a:off x="-2138111" y="-1907432"/>
            <a:ext cx="12612232" cy="7338805"/>
            <a:chOff x="-2138111" y="-1907432"/>
            <a:chExt cx="12612232" cy="7338805"/>
          </a:xfrm>
        </p:grpSpPr>
        <p:sp>
          <p:nvSpPr>
            <p:cNvPr id="218" name="Google Shape;218;p13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" name="Google Shape;220;p13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221" name="Google Shape;221;p13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1" name="Google Shape;231;p13"/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716800" y="4855175"/>
            <a:ext cx="769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TWO_COLUMNS_3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18"/>
          <p:cNvGrpSpPr/>
          <p:nvPr/>
        </p:nvGrpSpPr>
        <p:grpSpPr>
          <a:xfrm>
            <a:off x="-2138111" y="-1907432"/>
            <a:ext cx="12612232" cy="7338805"/>
            <a:chOff x="-2138111" y="-1907432"/>
            <a:chExt cx="12612232" cy="7338805"/>
          </a:xfrm>
        </p:grpSpPr>
        <p:sp>
          <p:nvSpPr>
            <p:cNvPr id="320" name="Google Shape;320;p18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18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323" name="Google Shape;323;p18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3" name="Google Shape;333;p18"/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18"/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8"/>
          <p:cNvCxnSpPr/>
          <p:nvPr/>
        </p:nvCxnSpPr>
        <p:spPr>
          <a:xfrm>
            <a:off x="716800" y="4855175"/>
            <a:ext cx="769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5"/>
          <p:cNvGrpSpPr/>
          <p:nvPr/>
        </p:nvGrpSpPr>
        <p:grpSpPr>
          <a:xfrm>
            <a:off x="-2138111" y="-1907432"/>
            <a:ext cx="12612232" cy="7338805"/>
            <a:chOff x="-2138111" y="-1907432"/>
            <a:chExt cx="12612232" cy="7338805"/>
          </a:xfrm>
        </p:grpSpPr>
        <p:sp>
          <p:nvSpPr>
            <p:cNvPr id="504" name="Google Shape;504;p25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" name="Google Shape;506;p25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507" name="Google Shape;507;p25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6"/>
          <p:cNvGrpSpPr/>
          <p:nvPr/>
        </p:nvGrpSpPr>
        <p:grpSpPr>
          <a:xfrm rot="10800000">
            <a:off x="-1339051" y="-218107"/>
            <a:ext cx="12612232" cy="7338805"/>
            <a:chOff x="-2138111" y="-1907432"/>
            <a:chExt cx="12612232" cy="7338805"/>
          </a:xfrm>
        </p:grpSpPr>
        <p:sp>
          <p:nvSpPr>
            <p:cNvPr id="519" name="Google Shape;519;p26"/>
            <p:cNvSpPr/>
            <p:nvPr/>
          </p:nvSpPr>
          <p:spPr>
            <a:xfrm rot="-10210910">
              <a:off x="5334753" y="-288655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 rot="-10210910">
              <a:off x="5416403" y="-315880"/>
              <a:ext cx="3261178" cy="1154360"/>
            </a:xfrm>
            <a:custGeom>
              <a:avLst/>
              <a:gdLst/>
              <a:ahLst/>
              <a:cxnLst/>
              <a:rect l="l" t="t" r="r" b="b"/>
              <a:pathLst>
                <a:path w="71732" h="25391" extrusionOk="0">
                  <a:moveTo>
                    <a:pt x="56488" y="1"/>
                  </a:moveTo>
                  <a:cubicBezTo>
                    <a:pt x="55279" y="1"/>
                    <a:pt x="54071" y="138"/>
                    <a:pt x="52895" y="412"/>
                  </a:cubicBezTo>
                  <a:cubicBezTo>
                    <a:pt x="49787" y="1143"/>
                    <a:pt x="47158" y="2890"/>
                    <a:pt x="44873" y="5073"/>
                  </a:cubicBezTo>
                  <a:cubicBezTo>
                    <a:pt x="40293" y="9420"/>
                    <a:pt x="36272" y="15847"/>
                    <a:pt x="29367" y="16416"/>
                  </a:cubicBezTo>
                  <a:cubicBezTo>
                    <a:pt x="29019" y="16444"/>
                    <a:pt x="28673" y="16457"/>
                    <a:pt x="28327" y="16457"/>
                  </a:cubicBezTo>
                  <a:cubicBezTo>
                    <a:pt x="25059" y="16457"/>
                    <a:pt x="21885" y="15265"/>
                    <a:pt x="18836" y="14182"/>
                  </a:cubicBezTo>
                  <a:cubicBezTo>
                    <a:pt x="15978" y="13173"/>
                    <a:pt x="13052" y="12242"/>
                    <a:pt x="9988" y="12242"/>
                  </a:cubicBezTo>
                  <a:cubicBezTo>
                    <a:pt x="9939" y="12242"/>
                    <a:pt x="9889" y="12242"/>
                    <a:pt x="9839" y="12243"/>
                  </a:cubicBezTo>
                  <a:cubicBezTo>
                    <a:pt x="7037" y="12283"/>
                    <a:pt x="4275" y="13238"/>
                    <a:pt x="2478" y="15472"/>
                  </a:cubicBezTo>
                  <a:cubicBezTo>
                    <a:pt x="741" y="17645"/>
                    <a:pt x="152" y="20498"/>
                    <a:pt x="50" y="23219"/>
                  </a:cubicBezTo>
                  <a:cubicBezTo>
                    <a:pt x="30" y="23930"/>
                    <a:pt x="41" y="24641"/>
                    <a:pt x="71" y="25352"/>
                  </a:cubicBezTo>
                  <a:cubicBezTo>
                    <a:pt x="76" y="25377"/>
                    <a:pt x="94" y="25390"/>
                    <a:pt x="110" y="25390"/>
                  </a:cubicBezTo>
                  <a:cubicBezTo>
                    <a:pt x="127" y="25390"/>
                    <a:pt x="142" y="25377"/>
                    <a:pt x="142" y="25352"/>
                  </a:cubicBezTo>
                  <a:cubicBezTo>
                    <a:pt x="0" y="22529"/>
                    <a:pt x="244" y="19523"/>
                    <a:pt x="1584" y="16975"/>
                  </a:cubicBezTo>
                  <a:cubicBezTo>
                    <a:pt x="2264" y="15685"/>
                    <a:pt x="3229" y="14568"/>
                    <a:pt x="4458" y="13775"/>
                  </a:cubicBezTo>
                  <a:cubicBezTo>
                    <a:pt x="5676" y="12994"/>
                    <a:pt x="7068" y="12557"/>
                    <a:pt x="8489" y="12394"/>
                  </a:cubicBezTo>
                  <a:cubicBezTo>
                    <a:pt x="9022" y="12333"/>
                    <a:pt x="9548" y="12305"/>
                    <a:pt x="10070" y="12305"/>
                  </a:cubicBezTo>
                  <a:cubicBezTo>
                    <a:pt x="16002" y="12305"/>
                    <a:pt x="21274" y="15981"/>
                    <a:pt x="27163" y="16467"/>
                  </a:cubicBezTo>
                  <a:cubicBezTo>
                    <a:pt x="27555" y="16501"/>
                    <a:pt x="27948" y="16519"/>
                    <a:pt x="28340" y="16519"/>
                  </a:cubicBezTo>
                  <a:cubicBezTo>
                    <a:pt x="29566" y="16519"/>
                    <a:pt x="30787" y="16346"/>
                    <a:pt x="31956" y="15969"/>
                  </a:cubicBezTo>
                  <a:cubicBezTo>
                    <a:pt x="33368" y="15512"/>
                    <a:pt x="34677" y="14801"/>
                    <a:pt x="35886" y="13949"/>
                  </a:cubicBezTo>
                  <a:cubicBezTo>
                    <a:pt x="38414" y="12151"/>
                    <a:pt x="40456" y="9815"/>
                    <a:pt x="42548" y="7551"/>
                  </a:cubicBezTo>
                  <a:cubicBezTo>
                    <a:pt x="44710" y="5216"/>
                    <a:pt x="47025" y="2890"/>
                    <a:pt x="49950" y="1509"/>
                  </a:cubicBezTo>
                  <a:cubicBezTo>
                    <a:pt x="51984" y="549"/>
                    <a:pt x="54235" y="70"/>
                    <a:pt x="56482" y="70"/>
                  </a:cubicBezTo>
                  <a:cubicBezTo>
                    <a:pt x="57421" y="70"/>
                    <a:pt x="58360" y="153"/>
                    <a:pt x="59282" y="321"/>
                  </a:cubicBezTo>
                  <a:cubicBezTo>
                    <a:pt x="65182" y="1387"/>
                    <a:pt x="69945" y="6038"/>
                    <a:pt x="71315" y="11857"/>
                  </a:cubicBezTo>
                  <a:cubicBezTo>
                    <a:pt x="71488" y="12567"/>
                    <a:pt x="71599" y="13288"/>
                    <a:pt x="71660" y="14009"/>
                  </a:cubicBezTo>
                  <a:cubicBezTo>
                    <a:pt x="71666" y="14035"/>
                    <a:pt x="71684" y="14047"/>
                    <a:pt x="71700" y="14047"/>
                  </a:cubicBezTo>
                  <a:cubicBezTo>
                    <a:pt x="71717" y="14047"/>
                    <a:pt x="71732" y="14035"/>
                    <a:pt x="71732" y="14009"/>
                  </a:cubicBezTo>
                  <a:cubicBezTo>
                    <a:pt x="71244" y="8292"/>
                    <a:pt x="67386" y="3042"/>
                    <a:pt x="62004" y="1001"/>
                  </a:cubicBezTo>
                  <a:cubicBezTo>
                    <a:pt x="60248" y="333"/>
                    <a:pt x="58368" y="1"/>
                    <a:pt x="56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-2138111" y="-1907432"/>
              <a:ext cx="12612232" cy="7338805"/>
              <a:chOff x="-2138111" y="-1907432"/>
              <a:chExt cx="12612232" cy="7338805"/>
            </a:xfrm>
          </p:grpSpPr>
          <p:sp>
            <p:nvSpPr>
              <p:cNvPr id="522" name="Google Shape;522;p26"/>
              <p:cNvSpPr/>
              <p:nvPr/>
            </p:nvSpPr>
            <p:spPr>
              <a:xfrm rot="9272496">
                <a:off x="86615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 rot="-2190436">
                <a:off x="6767466" y="23099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 rot="-3790971">
                <a:off x="2411629" y="580018"/>
                <a:ext cx="3827959" cy="4070931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 rot="602346">
                <a:off x="-1813998" y="6426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 rot="-565460" flipH="1">
                <a:off x="39287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 rot="602346">
                <a:off x="-1748673" y="566490"/>
                <a:ext cx="6301923" cy="4272111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 rot="-3790987">
                <a:off x="2549219" y="722852"/>
                <a:ext cx="3661649" cy="3894065"/>
              </a:xfrm>
              <a:custGeom>
                <a:avLst/>
                <a:gdLst/>
                <a:ahLst/>
                <a:cxnLst/>
                <a:rect l="l" t="t" r="r" b="b"/>
                <a:pathLst>
                  <a:path w="37197" h="39558" extrusionOk="0">
                    <a:moveTo>
                      <a:pt x="8059" y="63"/>
                    </a:moveTo>
                    <a:cubicBezTo>
                      <a:pt x="8465" y="63"/>
                      <a:pt x="8871" y="115"/>
                      <a:pt x="9271" y="227"/>
                    </a:cubicBezTo>
                    <a:cubicBezTo>
                      <a:pt x="9993" y="430"/>
                      <a:pt x="10612" y="867"/>
                      <a:pt x="11221" y="1303"/>
                    </a:cubicBezTo>
                    <a:cubicBezTo>
                      <a:pt x="12003" y="1872"/>
                      <a:pt x="12683" y="2562"/>
                      <a:pt x="13232" y="3375"/>
                    </a:cubicBezTo>
                    <a:cubicBezTo>
                      <a:pt x="13709" y="4086"/>
                      <a:pt x="14075" y="4868"/>
                      <a:pt x="14430" y="5640"/>
                    </a:cubicBezTo>
                    <a:cubicBezTo>
                      <a:pt x="15232" y="7396"/>
                      <a:pt x="16136" y="9112"/>
                      <a:pt x="17334" y="10645"/>
                    </a:cubicBezTo>
                    <a:cubicBezTo>
                      <a:pt x="17934" y="11417"/>
                      <a:pt x="18654" y="12118"/>
                      <a:pt x="19518" y="12585"/>
                    </a:cubicBezTo>
                    <a:cubicBezTo>
                      <a:pt x="20380" y="13052"/>
                      <a:pt x="21355" y="13276"/>
                      <a:pt x="22330" y="13357"/>
                    </a:cubicBezTo>
                    <a:cubicBezTo>
                      <a:pt x="22751" y="13391"/>
                      <a:pt x="23173" y="13403"/>
                      <a:pt x="23596" y="13403"/>
                    </a:cubicBezTo>
                    <a:cubicBezTo>
                      <a:pt x="24525" y="13403"/>
                      <a:pt x="25460" y="13346"/>
                      <a:pt x="26392" y="13346"/>
                    </a:cubicBezTo>
                    <a:cubicBezTo>
                      <a:pt x="27167" y="13346"/>
                      <a:pt x="27940" y="13386"/>
                      <a:pt x="28707" y="13529"/>
                    </a:cubicBezTo>
                    <a:cubicBezTo>
                      <a:pt x="32252" y="14200"/>
                      <a:pt x="35044" y="17063"/>
                      <a:pt x="36273" y="20364"/>
                    </a:cubicBezTo>
                    <a:cubicBezTo>
                      <a:pt x="36923" y="22079"/>
                      <a:pt x="37135" y="23918"/>
                      <a:pt x="36912" y="25746"/>
                    </a:cubicBezTo>
                    <a:cubicBezTo>
                      <a:pt x="36668" y="27644"/>
                      <a:pt x="35988" y="29462"/>
                      <a:pt x="35003" y="31097"/>
                    </a:cubicBezTo>
                    <a:cubicBezTo>
                      <a:pt x="32942" y="34529"/>
                      <a:pt x="29621" y="37068"/>
                      <a:pt x="25864" y="38388"/>
                    </a:cubicBezTo>
                    <a:cubicBezTo>
                      <a:pt x="23789" y="39119"/>
                      <a:pt x="21584" y="39491"/>
                      <a:pt x="19379" y="39491"/>
                    </a:cubicBezTo>
                    <a:cubicBezTo>
                      <a:pt x="17387" y="39491"/>
                      <a:pt x="15394" y="39187"/>
                      <a:pt x="13496" y="38571"/>
                    </a:cubicBezTo>
                    <a:cubicBezTo>
                      <a:pt x="9851" y="37383"/>
                      <a:pt x="6611" y="35027"/>
                      <a:pt x="4275" y="31990"/>
                    </a:cubicBezTo>
                    <a:cubicBezTo>
                      <a:pt x="3118" y="30487"/>
                      <a:pt x="2183" y="28822"/>
                      <a:pt x="1524" y="27055"/>
                    </a:cubicBezTo>
                    <a:cubicBezTo>
                      <a:pt x="721" y="24882"/>
                      <a:pt x="315" y="22577"/>
                      <a:pt x="183" y="20262"/>
                    </a:cubicBezTo>
                    <a:cubicBezTo>
                      <a:pt x="41" y="17967"/>
                      <a:pt x="163" y="15672"/>
                      <a:pt x="376" y="13387"/>
                    </a:cubicBezTo>
                    <a:cubicBezTo>
                      <a:pt x="477" y="12240"/>
                      <a:pt x="610" y="11113"/>
                      <a:pt x="752" y="9975"/>
                    </a:cubicBezTo>
                    <a:cubicBezTo>
                      <a:pt x="884" y="8919"/>
                      <a:pt x="1036" y="7863"/>
                      <a:pt x="1290" y="6827"/>
                    </a:cubicBezTo>
                    <a:cubicBezTo>
                      <a:pt x="1768" y="4857"/>
                      <a:pt x="2610" y="2867"/>
                      <a:pt x="4205" y="1557"/>
                    </a:cubicBezTo>
                    <a:cubicBezTo>
                      <a:pt x="5275" y="676"/>
                      <a:pt x="6662" y="63"/>
                      <a:pt x="8059" y="63"/>
                    </a:cubicBezTo>
                    <a:close/>
                    <a:moveTo>
                      <a:pt x="8072" y="0"/>
                    </a:moveTo>
                    <a:cubicBezTo>
                      <a:pt x="7618" y="0"/>
                      <a:pt x="7163" y="62"/>
                      <a:pt x="6723" y="176"/>
                    </a:cubicBezTo>
                    <a:cubicBezTo>
                      <a:pt x="4925" y="644"/>
                      <a:pt x="3433" y="1892"/>
                      <a:pt x="2499" y="3487"/>
                    </a:cubicBezTo>
                    <a:cubicBezTo>
                      <a:pt x="1432" y="5324"/>
                      <a:pt x="1016" y="7447"/>
                      <a:pt x="741" y="9528"/>
                    </a:cubicBezTo>
                    <a:cubicBezTo>
                      <a:pt x="427" y="11834"/>
                      <a:pt x="183" y="14159"/>
                      <a:pt x="92" y="16485"/>
                    </a:cubicBezTo>
                    <a:cubicBezTo>
                      <a:pt x="1" y="18810"/>
                      <a:pt x="71" y="21156"/>
                      <a:pt x="488" y="23451"/>
                    </a:cubicBezTo>
                    <a:cubicBezTo>
                      <a:pt x="863" y="25543"/>
                      <a:pt x="1524" y="27583"/>
                      <a:pt x="2539" y="29452"/>
                    </a:cubicBezTo>
                    <a:cubicBezTo>
                      <a:pt x="3453" y="31137"/>
                      <a:pt x="4621" y="32681"/>
                      <a:pt x="5981" y="34032"/>
                    </a:cubicBezTo>
                    <a:cubicBezTo>
                      <a:pt x="7342" y="35372"/>
                      <a:pt x="8896" y="36510"/>
                      <a:pt x="10582" y="37403"/>
                    </a:cubicBezTo>
                    <a:cubicBezTo>
                      <a:pt x="12369" y="38347"/>
                      <a:pt x="14298" y="38987"/>
                      <a:pt x="16298" y="39312"/>
                    </a:cubicBezTo>
                    <a:cubicBezTo>
                      <a:pt x="17316" y="39476"/>
                      <a:pt x="18346" y="39557"/>
                      <a:pt x="19377" y="39557"/>
                    </a:cubicBezTo>
                    <a:cubicBezTo>
                      <a:pt x="20453" y="39557"/>
                      <a:pt x="21530" y="39468"/>
                      <a:pt x="22594" y="39292"/>
                    </a:cubicBezTo>
                    <a:cubicBezTo>
                      <a:pt x="24676" y="38947"/>
                      <a:pt x="26707" y="38266"/>
                      <a:pt x="28576" y="37261"/>
                    </a:cubicBezTo>
                    <a:cubicBezTo>
                      <a:pt x="30291" y="36337"/>
                      <a:pt x="31855" y="35118"/>
                      <a:pt x="33165" y="33676"/>
                    </a:cubicBezTo>
                    <a:cubicBezTo>
                      <a:pt x="34455" y="32254"/>
                      <a:pt x="35511" y="30620"/>
                      <a:pt x="36201" y="28822"/>
                    </a:cubicBezTo>
                    <a:cubicBezTo>
                      <a:pt x="36871" y="27076"/>
                      <a:pt x="37196" y="25166"/>
                      <a:pt x="37024" y="23298"/>
                    </a:cubicBezTo>
                    <a:cubicBezTo>
                      <a:pt x="36862" y="21511"/>
                      <a:pt x="36252" y="19764"/>
                      <a:pt x="35308" y="18241"/>
                    </a:cubicBezTo>
                    <a:cubicBezTo>
                      <a:pt x="34384" y="16749"/>
                      <a:pt x="33125" y="15449"/>
                      <a:pt x="31611" y="14555"/>
                    </a:cubicBezTo>
                    <a:cubicBezTo>
                      <a:pt x="30850" y="14118"/>
                      <a:pt x="30038" y="13773"/>
                      <a:pt x="29185" y="13560"/>
                    </a:cubicBezTo>
                    <a:cubicBezTo>
                      <a:pt x="28283" y="13344"/>
                      <a:pt x="27356" y="13284"/>
                      <a:pt x="26434" y="13284"/>
                    </a:cubicBezTo>
                    <a:cubicBezTo>
                      <a:pt x="26359" y="13284"/>
                      <a:pt x="26284" y="13285"/>
                      <a:pt x="26209" y="13286"/>
                    </a:cubicBezTo>
                    <a:cubicBezTo>
                      <a:pt x="25356" y="13290"/>
                      <a:pt x="24474" y="13342"/>
                      <a:pt x="23596" y="13342"/>
                    </a:cubicBezTo>
                    <a:cubicBezTo>
                      <a:pt x="22268" y="13342"/>
                      <a:pt x="20949" y="13222"/>
                      <a:pt x="19751" y="12636"/>
                    </a:cubicBezTo>
                    <a:cubicBezTo>
                      <a:pt x="18817" y="12179"/>
                      <a:pt x="18055" y="11448"/>
                      <a:pt x="17415" y="10645"/>
                    </a:cubicBezTo>
                    <a:cubicBezTo>
                      <a:pt x="16756" y="9813"/>
                      <a:pt x="16187" y="8909"/>
                      <a:pt x="15669" y="7995"/>
                    </a:cubicBezTo>
                    <a:cubicBezTo>
                      <a:pt x="14765" y="6411"/>
                      <a:pt x="14206" y="4634"/>
                      <a:pt x="13150" y="3151"/>
                    </a:cubicBezTo>
                    <a:cubicBezTo>
                      <a:pt x="12633" y="2410"/>
                      <a:pt x="11983" y="1781"/>
                      <a:pt x="11252" y="1242"/>
                    </a:cubicBezTo>
                    <a:cubicBezTo>
                      <a:pt x="10622" y="795"/>
                      <a:pt x="9993" y="349"/>
                      <a:pt x="9241" y="146"/>
                    </a:cubicBezTo>
                    <a:cubicBezTo>
                      <a:pt x="8859" y="47"/>
                      <a:pt x="8466" y="0"/>
                      <a:pt x="8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 rot="-565460" flipH="1">
                <a:off x="4004977" y="960008"/>
                <a:ext cx="5920740" cy="4013705"/>
              </a:xfrm>
              <a:custGeom>
                <a:avLst/>
                <a:gdLst/>
                <a:ahLst/>
                <a:cxnLst/>
                <a:rect l="l" t="t" r="r" b="b"/>
                <a:pathLst>
                  <a:path w="47275" h="32048" extrusionOk="0">
                    <a:moveTo>
                      <a:pt x="11491" y="1"/>
                    </a:moveTo>
                    <a:cubicBezTo>
                      <a:pt x="9887" y="1"/>
                      <a:pt x="8266" y="466"/>
                      <a:pt x="6879" y="1233"/>
                    </a:cubicBezTo>
                    <a:cubicBezTo>
                      <a:pt x="4575" y="2523"/>
                      <a:pt x="2797" y="4543"/>
                      <a:pt x="1203" y="6614"/>
                    </a:cubicBezTo>
                    <a:cubicBezTo>
                      <a:pt x="807" y="7133"/>
                      <a:pt x="411" y="7661"/>
                      <a:pt x="15" y="8189"/>
                    </a:cubicBezTo>
                    <a:cubicBezTo>
                      <a:pt x="1" y="8210"/>
                      <a:pt x="27" y="8232"/>
                      <a:pt x="51" y="8232"/>
                    </a:cubicBezTo>
                    <a:cubicBezTo>
                      <a:pt x="60" y="8232"/>
                      <a:pt x="70" y="8228"/>
                      <a:pt x="76" y="8219"/>
                    </a:cubicBezTo>
                    <a:cubicBezTo>
                      <a:pt x="1660" y="6086"/>
                      <a:pt x="3275" y="3924"/>
                      <a:pt x="5397" y="2299"/>
                    </a:cubicBezTo>
                    <a:cubicBezTo>
                      <a:pt x="7152" y="955"/>
                      <a:pt x="9277" y="73"/>
                      <a:pt x="11491" y="73"/>
                    </a:cubicBezTo>
                    <a:cubicBezTo>
                      <a:pt x="11737" y="73"/>
                      <a:pt x="11984" y="83"/>
                      <a:pt x="12231" y="106"/>
                    </a:cubicBezTo>
                    <a:cubicBezTo>
                      <a:pt x="13409" y="217"/>
                      <a:pt x="14556" y="593"/>
                      <a:pt x="15511" y="1293"/>
                    </a:cubicBezTo>
                    <a:cubicBezTo>
                      <a:pt x="16537" y="2045"/>
                      <a:pt x="17268" y="3121"/>
                      <a:pt x="17725" y="4289"/>
                    </a:cubicBezTo>
                    <a:cubicBezTo>
                      <a:pt x="18781" y="6991"/>
                      <a:pt x="18395" y="9915"/>
                      <a:pt x="17999" y="12697"/>
                    </a:cubicBezTo>
                    <a:cubicBezTo>
                      <a:pt x="17613" y="15419"/>
                      <a:pt x="17379" y="18150"/>
                      <a:pt x="17776" y="20892"/>
                    </a:cubicBezTo>
                    <a:cubicBezTo>
                      <a:pt x="18131" y="23421"/>
                      <a:pt x="19015" y="25928"/>
                      <a:pt x="20639" y="27919"/>
                    </a:cubicBezTo>
                    <a:cubicBezTo>
                      <a:pt x="22111" y="29726"/>
                      <a:pt x="24153" y="31138"/>
                      <a:pt x="26437" y="31676"/>
                    </a:cubicBezTo>
                    <a:cubicBezTo>
                      <a:pt x="27071" y="31821"/>
                      <a:pt x="27717" y="31897"/>
                      <a:pt x="28363" y="31897"/>
                    </a:cubicBezTo>
                    <a:cubicBezTo>
                      <a:pt x="28847" y="31897"/>
                      <a:pt x="29330" y="31855"/>
                      <a:pt x="29809" y="31768"/>
                    </a:cubicBezTo>
                    <a:cubicBezTo>
                      <a:pt x="31108" y="31524"/>
                      <a:pt x="32327" y="30965"/>
                      <a:pt x="33484" y="30326"/>
                    </a:cubicBezTo>
                    <a:cubicBezTo>
                      <a:pt x="35942" y="28955"/>
                      <a:pt x="38318" y="27066"/>
                      <a:pt x="41222" y="26792"/>
                    </a:cubicBezTo>
                    <a:cubicBezTo>
                      <a:pt x="41420" y="26775"/>
                      <a:pt x="41617" y="26765"/>
                      <a:pt x="41813" y="26765"/>
                    </a:cubicBezTo>
                    <a:cubicBezTo>
                      <a:pt x="42876" y="26765"/>
                      <a:pt x="43903" y="27032"/>
                      <a:pt x="44787" y="27675"/>
                    </a:cubicBezTo>
                    <a:cubicBezTo>
                      <a:pt x="45680" y="28336"/>
                      <a:pt x="46401" y="29310"/>
                      <a:pt x="46564" y="30417"/>
                    </a:cubicBezTo>
                    <a:cubicBezTo>
                      <a:pt x="46655" y="30955"/>
                      <a:pt x="46584" y="31504"/>
                      <a:pt x="46381" y="32011"/>
                    </a:cubicBezTo>
                    <a:cubicBezTo>
                      <a:pt x="46369" y="32034"/>
                      <a:pt x="46383" y="32047"/>
                      <a:pt x="46402" y="32047"/>
                    </a:cubicBezTo>
                    <a:cubicBezTo>
                      <a:pt x="46416" y="32047"/>
                      <a:pt x="46433" y="32039"/>
                      <a:pt x="46442" y="32021"/>
                    </a:cubicBezTo>
                    <a:cubicBezTo>
                      <a:pt x="47274" y="29990"/>
                      <a:pt x="45680" y="27838"/>
                      <a:pt x="43832" y="27066"/>
                    </a:cubicBezTo>
                    <a:cubicBezTo>
                      <a:pt x="43212" y="26801"/>
                      <a:pt x="42543" y="26691"/>
                      <a:pt x="41870" y="26691"/>
                    </a:cubicBezTo>
                    <a:cubicBezTo>
                      <a:pt x="41253" y="26691"/>
                      <a:pt x="40632" y="26783"/>
                      <a:pt x="40044" y="26934"/>
                    </a:cubicBezTo>
                    <a:cubicBezTo>
                      <a:pt x="38654" y="27279"/>
                      <a:pt x="37354" y="27939"/>
                      <a:pt x="36125" y="28660"/>
                    </a:cubicBezTo>
                    <a:cubicBezTo>
                      <a:pt x="33789" y="30051"/>
                      <a:pt x="31423" y="31757"/>
                      <a:pt x="28590" y="31829"/>
                    </a:cubicBezTo>
                    <a:cubicBezTo>
                      <a:pt x="28515" y="31831"/>
                      <a:pt x="28440" y="31832"/>
                      <a:pt x="28365" y="31832"/>
                    </a:cubicBezTo>
                    <a:cubicBezTo>
                      <a:pt x="25948" y="31832"/>
                      <a:pt x="23631" y="30733"/>
                      <a:pt x="21868" y="29128"/>
                    </a:cubicBezTo>
                    <a:cubicBezTo>
                      <a:pt x="19888" y="27320"/>
                      <a:pt x="18679" y="24872"/>
                      <a:pt x="18090" y="22273"/>
                    </a:cubicBezTo>
                    <a:cubicBezTo>
                      <a:pt x="17471" y="19521"/>
                      <a:pt x="17542" y="16658"/>
                      <a:pt x="17907" y="13875"/>
                    </a:cubicBezTo>
                    <a:cubicBezTo>
                      <a:pt x="18273" y="11022"/>
                      <a:pt x="18872" y="8077"/>
                      <a:pt x="18110" y="5233"/>
                    </a:cubicBezTo>
                    <a:cubicBezTo>
                      <a:pt x="17796" y="4086"/>
                      <a:pt x="17278" y="2979"/>
                      <a:pt x="16476" y="2085"/>
                    </a:cubicBezTo>
                    <a:cubicBezTo>
                      <a:pt x="15704" y="1223"/>
                      <a:pt x="14699" y="613"/>
                      <a:pt x="13592" y="289"/>
                    </a:cubicBezTo>
                    <a:cubicBezTo>
                      <a:pt x="12909" y="92"/>
                      <a:pt x="12202" y="1"/>
                      <a:pt x="11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 rot="-2190436">
                <a:off x="6767466" y="2203417"/>
                <a:ext cx="3389217" cy="2184986"/>
              </a:xfrm>
              <a:custGeom>
                <a:avLst/>
                <a:gdLst/>
                <a:ahLst/>
                <a:cxnLst/>
                <a:rect l="l" t="t" r="r" b="b"/>
                <a:pathLst>
                  <a:path w="68641" h="44252" extrusionOk="0">
                    <a:moveTo>
                      <a:pt x="67677" y="0"/>
                    </a:moveTo>
                    <a:cubicBezTo>
                      <a:pt x="65155" y="0"/>
                      <a:pt x="62741" y="1012"/>
                      <a:pt x="60731" y="2524"/>
                    </a:cubicBezTo>
                    <a:cubicBezTo>
                      <a:pt x="58294" y="4352"/>
                      <a:pt x="56516" y="6829"/>
                      <a:pt x="55074" y="9480"/>
                    </a:cubicBezTo>
                    <a:cubicBezTo>
                      <a:pt x="52160" y="14852"/>
                      <a:pt x="50383" y="21107"/>
                      <a:pt x="45621" y="25240"/>
                    </a:cubicBezTo>
                    <a:cubicBezTo>
                      <a:pt x="44504" y="26215"/>
                      <a:pt x="43245" y="27027"/>
                      <a:pt x="41864" y="27576"/>
                    </a:cubicBezTo>
                    <a:cubicBezTo>
                      <a:pt x="40310" y="28185"/>
                      <a:pt x="38644" y="28459"/>
                      <a:pt x="36979" y="28499"/>
                    </a:cubicBezTo>
                    <a:cubicBezTo>
                      <a:pt x="36764" y="28506"/>
                      <a:pt x="36550" y="28509"/>
                      <a:pt x="36335" y="28509"/>
                    </a:cubicBezTo>
                    <a:cubicBezTo>
                      <a:pt x="33195" y="28509"/>
                      <a:pt x="30095" y="27846"/>
                      <a:pt x="26977" y="27504"/>
                    </a:cubicBezTo>
                    <a:cubicBezTo>
                      <a:pt x="25877" y="27383"/>
                      <a:pt x="24780" y="27316"/>
                      <a:pt x="23686" y="27316"/>
                    </a:cubicBezTo>
                    <a:cubicBezTo>
                      <a:pt x="21954" y="27316"/>
                      <a:pt x="20230" y="27484"/>
                      <a:pt x="18518" y="27870"/>
                    </a:cubicBezTo>
                    <a:cubicBezTo>
                      <a:pt x="15918" y="28459"/>
                      <a:pt x="13420" y="29464"/>
                      <a:pt x="11125" y="30815"/>
                    </a:cubicBezTo>
                    <a:cubicBezTo>
                      <a:pt x="6576" y="33506"/>
                      <a:pt x="2799" y="37578"/>
                      <a:pt x="687" y="42442"/>
                    </a:cubicBezTo>
                    <a:cubicBezTo>
                      <a:pt x="433" y="43020"/>
                      <a:pt x="210" y="43609"/>
                      <a:pt x="7" y="44209"/>
                    </a:cubicBezTo>
                    <a:cubicBezTo>
                      <a:pt x="0" y="44234"/>
                      <a:pt x="21" y="44251"/>
                      <a:pt x="40" y="44251"/>
                    </a:cubicBezTo>
                    <a:cubicBezTo>
                      <a:pt x="52" y="44251"/>
                      <a:pt x="64" y="44245"/>
                      <a:pt x="68" y="44229"/>
                    </a:cubicBezTo>
                    <a:cubicBezTo>
                      <a:pt x="1824" y="39080"/>
                      <a:pt x="5398" y="34673"/>
                      <a:pt x="9897" y="31668"/>
                    </a:cubicBezTo>
                    <a:cubicBezTo>
                      <a:pt x="14007" y="28925"/>
                      <a:pt x="18839" y="27367"/>
                      <a:pt x="23767" y="27367"/>
                    </a:cubicBezTo>
                    <a:cubicBezTo>
                      <a:pt x="24257" y="27367"/>
                      <a:pt x="24749" y="27382"/>
                      <a:pt x="25240" y="27413"/>
                    </a:cubicBezTo>
                    <a:cubicBezTo>
                      <a:pt x="28866" y="27644"/>
                      <a:pt x="32681" y="28556"/>
                      <a:pt x="36366" y="28556"/>
                    </a:cubicBezTo>
                    <a:cubicBezTo>
                      <a:pt x="38998" y="28556"/>
                      <a:pt x="41563" y="28091"/>
                      <a:pt x="43945" y="26581"/>
                    </a:cubicBezTo>
                    <a:cubicBezTo>
                      <a:pt x="49053" y="23351"/>
                      <a:pt x="51308" y="17411"/>
                      <a:pt x="53785" y="12202"/>
                    </a:cubicBezTo>
                    <a:cubicBezTo>
                      <a:pt x="55126" y="9368"/>
                      <a:pt x="56638" y="6535"/>
                      <a:pt x="58852" y="4271"/>
                    </a:cubicBezTo>
                    <a:cubicBezTo>
                      <a:pt x="60893" y="2179"/>
                      <a:pt x="63543" y="493"/>
                      <a:pt x="66488" y="138"/>
                    </a:cubicBezTo>
                    <a:cubicBezTo>
                      <a:pt x="66861" y="89"/>
                      <a:pt x="67236" y="66"/>
                      <a:pt x="67611" y="66"/>
                    </a:cubicBezTo>
                    <a:cubicBezTo>
                      <a:pt x="67941" y="66"/>
                      <a:pt x="68272" y="84"/>
                      <a:pt x="68600" y="118"/>
                    </a:cubicBezTo>
                    <a:cubicBezTo>
                      <a:pt x="68641" y="118"/>
                      <a:pt x="68641" y="57"/>
                      <a:pt x="68600" y="46"/>
                    </a:cubicBezTo>
                    <a:cubicBezTo>
                      <a:pt x="68291" y="15"/>
                      <a:pt x="67983" y="0"/>
                      <a:pt x="67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 rot="9272496">
                <a:off x="784504" y="-1103050"/>
                <a:ext cx="4382991" cy="2835046"/>
              </a:xfrm>
              <a:custGeom>
                <a:avLst/>
                <a:gdLst/>
                <a:ahLst/>
                <a:cxnLst/>
                <a:rect l="l" t="t" r="r" b="b"/>
                <a:pathLst>
                  <a:path w="85746" h="55463" extrusionOk="0">
                    <a:moveTo>
                      <a:pt x="48227" y="0"/>
                    </a:moveTo>
                    <a:cubicBezTo>
                      <a:pt x="47882" y="0"/>
                      <a:pt x="47535" y="9"/>
                      <a:pt x="47188" y="28"/>
                    </a:cubicBezTo>
                    <a:cubicBezTo>
                      <a:pt x="42599" y="282"/>
                      <a:pt x="38151" y="2018"/>
                      <a:pt x="34455" y="4719"/>
                    </a:cubicBezTo>
                    <a:cubicBezTo>
                      <a:pt x="30372" y="7705"/>
                      <a:pt x="27509" y="11899"/>
                      <a:pt x="24311" y="15737"/>
                    </a:cubicBezTo>
                    <a:cubicBezTo>
                      <a:pt x="21142" y="19545"/>
                      <a:pt x="17345" y="23231"/>
                      <a:pt x="12338" y="24338"/>
                    </a:cubicBezTo>
                    <a:cubicBezTo>
                      <a:pt x="11445" y="24532"/>
                      <a:pt x="10521" y="24639"/>
                      <a:pt x="9599" y="24639"/>
                    </a:cubicBezTo>
                    <a:cubicBezTo>
                      <a:pt x="8059" y="24639"/>
                      <a:pt x="6524" y="24340"/>
                      <a:pt x="5139" y="23647"/>
                    </a:cubicBezTo>
                    <a:cubicBezTo>
                      <a:pt x="3209" y="22693"/>
                      <a:pt x="1585" y="21027"/>
                      <a:pt x="793" y="19017"/>
                    </a:cubicBezTo>
                    <a:cubicBezTo>
                      <a:pt x="407" y="18052"/>
                      <a:pt x="244" y="17026"/>
                      <a:pt x="305" y="16001"/>
                    </a:cubicBezTo>
                    <a:cubicBezTo>
                      <a:pt x="305" y="15976"/>
                      <a:pt x="287" y="15963"/>
                      <a:pt x="269" y="15963"/>
                    </a:cubicBezTo>
                    <a:cubicBezTo>
                      <a:pt x="252" y="15963"/>
                      <a:pt x="234" y="15976"/>
                      <a:pt x="234" y="16001"/>
                    </a:cubicBezTo>
                    <a:cubicBezTo>
                      <a:pt x="1" y="20032"/>
                      <a:pt x="3291" y="23516"/>
                      <a:pt x="7078" y="24419"/>
                    </a:cubicBezTo>
                    <a:cubicBezTo>
                      <a:pt x="7930" y="24622"/>
                      <a:pt x="8785" y="24716"/>
                      <a:pt x="9633" y="24716"/>
                    </a:cubicBezTo>
                    <a:cubicBezTo>
                      <a:pt x="13412" y="24716"/>
                      <a:pt x="17069" y="22848"/>
                      <a:pt x="19913" y="20418"/>
                    </a:cubicBezTo>
                    <a:cubicBezTo>
                      <a:pt x="23762" y="17128"/>
                      <a:pt x="26514" y="12813"/>
                      <a:pt x="29875" y="9056"/>
                    </a:cubicBezTo>
                    <a:cubicBezTo>
                      <a:pt x="33125" y="5410"/>
                      <a:pt x="37095" y="2546"/>
                      <a:pt x="41786" y="1084"/>
                    </a:cubicBezTo>
                    <a:cubicBezTo>
                      <a:pt x="43888" y="429"/>
                      <a:pt x="46088" y="78"/>
                      <a:pt x="48282" y="78"/>
                    </a:cubicBezTo>
                    <a:cubicBezTo>
                      <a:pt x="50613" y="78"/>
                      <a:pt x="52937" y="475"/>
                      <a:pt x="55129" y="1327"/>
                    </a:cubicBezTo>
                    <a:cubicBezTo>
                      <a:pt x="59049" y="2851"/>
                      <a:pt x="62492" y="5704"/>
                      <a:pt x="64523" y="9401"/>
                    </a:cubicBezTo>
                    <a:cubicBezTo>
                      <a:pt x="65670" y="11513"/>
                      <a:pt x="66259" y="13818"/>
                      <a:pt x="66421" y="16204"/>
                    </a:cubicBezTo>
                    <a:cubicBezTo>
                      <a:pt x="66614" y="18926"/>
                      <a:pt x="66330" y="21657"/>
                      <a:pt x="66218" y="24378"/>
                    </a:cubicBezTo>
                    <a:cubicBezTo>
                      <a:pt x="66046" y="28420"/>
                      <a:pt x="66391" y="32807"/>
                      <a:pt x="68930" y="36148"/>
                    </a:cubicBezTo>
                    <a:cubicBezTo>
                      <a:pt x="70067" y="37640"/>
                      <a:pt x="71600" y="38727"/>
                      <a:pt x="73428" y="39215"/>
                    </a:cubicBezTo>
                    <a:cubicBezTo>
                      <a:pt x="74657" y="39549"/>
                      <a:pt x="75936" y="39651"/>
                      <a:pt x="77196" y="39895"/>
                    </a:cubicBezTo>
                    <a:cubicBezTo>
                      <a:pt x="78343" y="40118"/>
                      <a:pt x="79439" y="40494"/>
                      <a:pt x="80434" y="41113"/>
                    </a:cubicBezTo>
                    <a:cubicBezTo>
                      <a:pt x="82303" y="42261"/>
                      <a:pt x="83745" y="44099"/>
                      <a:pt x="84395" y="46190"/>
                    </a:cubicBezTo>
                    <a:cubicBezTo>
                      <a:pt x="85055" y="48354"/>
                      <a:pt x="84811" y="50750"/>
                      <a:pt x="83826" y="52771"/>
                    </a:cubicBezTo>
                    <a:cubicBezTo>
                      <a:pt x="83339" y="53766"/>
                      <a:pt x="82679" y="54659"/>
                      <a:pt x="81867" y="55411"/>
                    </a:cubicBezTo>
                    <a:cubicBezTo>
                      <a:pt x="81844" y="55434"/>
                      <a:pt x="81866" y="55462"/>
                      <a:pt x="81892" y="55462"/>
                    </a:cubicBezTo>
                    <a:cubicBezTo>
                      <a:pt x="81901" y="55462"/>
                      <a:pt x="81909" y="55459"/>
                      <a:pt x="81917" y="55451"/>
                    </a:cubicBezTo>
                    <a:cubicBezTo>
                      <a:pt x="84974" y="52598"/>
                      <a:pt x="85746" y="47826"/>
                      <a:pt x="83582" y="44220"/>
                    </a:cubicBezTo>
                    <a:cubicBezTo>
                      <a:pt x="82567" y="42514"/>
                      <a:pt x="80993" y="41133"/>
                      <a:pt x="79155" y="40382"/>
                    </a:cubicBezTo>
                    <a:cubicBezTo>
                      <a:pt x="76840" y="39448"/>
                      <a:pt x="74220" y="39702"/>
                      <a:pt x="71956" y="38605"/>
                    </a:cubicBezTo>
                    <a:cubicBezTo>
                      <a:pt x="68229" y="36787"/>
                      <a:pt x="66685" y="32380"/>
                      <a:pt x="66330" y="28512"/>
                    </a:cubicBezTo>
                    <a:cubicBezTo>
                      <a:pt x="65843" y="23313"/>
                      <a:pt x="67305" y="18032"/>
                      <a:pt x="65974" y="12894"/>
                    </a:cubicBezTo>
                    <a:cubicBezTo>
                      <a:pt x="64979" y="9004"/>
                      <a:pt x="62400" y="5653"/>
                      <a:pt x="59120" y="3379"/>
                    </a:cubicBezTo>
                    <a:cubicBezTo>
                      <a:pt x="55922" y="1150"/>
                      <a:pt x="52115" y="0"/>
                      <a:pt x="48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●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○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consolata Medium"/>
              <a:buChar char="■"/>
              <a:defRPr sz="1600">
                <a:solidFill>
                  <a:schemeClr val="dk1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4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"/>
          <p:cNvSpPr txBox="1">
            <a:spLocks noGrp="1"/>
          </p:cNvSpPr>
          <p:nvPr>
            <p:ph type="ctrTitle"/>
          </p:nvPr>
        </p:nvSpPr>
        <p:spPr>
          <a:xfrm>
            <a:off x="329342" y="1377819"/>
            <a:ext cx="8485315" cy="21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13 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lt2"/>
                </a:solidFill>
              </a:rPr>
              <a:t>Ecommerce Store</a:t>
            </a:r>
            <a:endParaRPr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44" name="Google Shape;544;p30"/>
          <p:cNvSpPr txBox="1">
            <a:spLocks noGrp="1"/>
          </p:cNvSpPr>
          <p:nvPr>
            <p:ph type="subTitle" idx="2"/>
          </p:nvPr>
        </p:nvSpPr>
        <p:spPr>
          <a:xfrm>
            <a:off x="728400" y="631900"/>
            <a:ext cx="41622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&lt;10/5/2025&gt;</a:t>
            </a:r>
            <a:endParaRPr dirty="0"/>
          </a:p>
        </p:txBody>
      </p:sp>
      <p:cxnSp>
        <p:nvCxnSpPr>
          <p:cNvPr id="546" name="Google Shape;546;p30"/>
          <p:cNvCxnSpPr>
            <a:cxnSpLocks/>
          </p:cNvCxnSpPr>
          <p:nvPr/>
        </p:nvCxnSpPr>
        <p:spPr>
          <a:xfrm rot="10800000">
            <a:off x="8258100" y="718150"/>
            <a:ext cx="0" cy="16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50566599-D7D3-DCBB-87CD-525E75B0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03556D2F-F549-1C98-0547-02F830B89110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6BC5740-FCCF-1565-A48A-ACF850BB2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Product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377E71F9-4944-1C84-6432-5BC079C6DE92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EC5EBD5E-4887-2DF2-E74B-BADF786A9DDA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02E73759-3D00-2351-6235-0E3FE0E04C43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E2C13D5B-BFE6-5F30-3563-37BB25F62A25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766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5F4C-A302-7781-7F5C-F6C53D6C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45B1-D5EE-36F5-1129-4510B280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B2F5B-136C-7620-86CF-CEB243F6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0" y="1227166"/>
            <a:ext cx="6216001" cy="29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885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FDEB5-095C-B507-3DDE-563CA8DA4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1353-7F4F-7F07-B45D-E2C7DEFA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Page (review)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9131-8B4C-64B7-9233-A6C6E53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83" y="1266460"/>
            <a:ext cx="6732034" cy="31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365E8-5745-49EF-393D-C8B1345B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CF16-C7A7-D406-F3D0-28518E1A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Page (Search Functionality)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CBC26-CD94-FBB6-0740-66B902FD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72" y="1204792"/>
            <a:ext cx="7191214" cy="3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32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334E-1EF0-D7B9-B8BF-E1D39A9B3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F757-9A44-511D-CA51-5018899B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Page (Filter by Reviews)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C7E7C-33F4-C9D3-9EB4-B8A10DEC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04" y="1193369"/>
            <a:ext cx="6810392" cy="31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1943-D307-C302-6968-CD863ABC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D46A-F419-8140-77D6-3331F85F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Product Page ( Filter by Price and search)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12EE-4BDE-6F7A-70AD-DA359C9B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5873" y="1391265"/>
            <a:ext cx="6292252" cy="297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7591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FCD5-DDE8-2E92-A0EA-2242364E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9B05-F306-7E3E-B375-161FD49A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Product Page (Sort)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924FE-7F89-A836-D791-A6A96282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0352" y="1391265"/>
            <a:ext cx="5783293" cy="297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760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99A85D60-85C1-E81F-149D-7B20D165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CF312E33-A88D-C91E-05DF-10677425B761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547863A4-68A3-B7A2-1065-F8BDB5224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Categories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7DE31497-0F3C-9453-F8CA-B1DDA7F2A545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F8E4B8B8-3DEA-D07B-3D91-DBDEBD76E70B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CDA48D20-93F1-7E7C-76A7-3F3A8AE65F63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AE987FC2-9039-DE6C-077B-003900EDD199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3918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3A19-1897-5632-B461-B35D8DB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4715-C69B-FA4E-DCD0-715669A9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CC7B0-5804-C17C-EE7B-E90CEB8B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5873" y="1399463"/>
            <a:ext cx="6292252" cy="2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9C9F-2682-FD5A-D71F-240BD4CC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DDDC-0B81-7669-3024-399E0D0E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Categories</a:t>
            </a:r>
          </a:p>
        </p:txBody>
      </p:sp>
      <p:pic>
        <p:nvPicPr>
          <p:cNvPr id="3" name="20250510-0028-26.3643778">
            <a:hlinkClick r:id="" action="ppaction://media"/>
            <a:extLst>
              <a:ext uri="{FF2B5EF4-FFF2-40B4-BE49-F238E27FC236}">
                <a16:creationId xmlns:a16="http://schemas.microsoft.com/office/drawing/2014/main" id="{CEBFF879-3792-CD61-BCDB-3AD5EF62B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983" y="1438673"/>
            <a:ext cx="6763834" cy="30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>
          <a:extLst>
            <a:ext uri="{FF2B5EF4-FFF2-40B4-BE49-F238E27FC236}">
              <a16:creationId xmlns:a16="http://schemas.microsoft.com/office/drawing/2014/main" id="{9928B91C-8619-D957-3D14-44A99C9B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1">
            <a:extLst>
              <a:ext uri="{FF2B5EF4-FFF2-40B4-BE49-F238E27FC236}">
                <a16:creationId xmlns:a16="http://schemas.microsoft.com/office/drawing/2014/main" id="{51E3347A-6A0A-04C3-A41B-AA6185A53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>
              <a:solidFill>
                <a:schemeClr val="lt2"/>
              </a:solidFill>
            </a:endParaRPr>
          </a:p>
        </p:txBody>
      </p:sp>
      <p:graphicFrame>
        <p:nvGraphicFramePr>
          <p:cNvPr id="552" name="Google Shape;552;p31">
            <a:extLst>
              <a:ext uri="{FF2B5EF4-FFF2-40B4-BE49-F238E27FC236}">
                <a16:creationId xmlns:a16="http://schemas.microsoft.com/office/drawing/2014/main" id="{EEC7BC2A-7015-6DC9-A5D2-FED70EB9C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983740"/>
              </p:ext>
            </p:extLst>
          </p:nvPr>
        </p:nvGraphicFramePr>
        <p:xfrm>
          <a:off x="720000" y="1614825"/>
          <a:ext cx="6310720" cy="2102990"/>
        </p:xfrm>
        <a:graphic>
          <a:graphicData uri="http://schemas.openxmlformats.org/drawingml/2006/table">
            <a:tbl>
              <a:tblPr>
                <a:noFill/>
                <a:tableStyleId>{355AEF7C-C63D-4D8E-9319-955121CCEFDA}</a:tableStyleId>
              </a:tblPr>
              <a:tblGrid>
                <a:gridCol w="315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360">
                  <a:extLst>
                    <a:ext uri="{9D8B030D-6E8A-4147-A177-3AD203B41FA5}">
                      <a16:colId xmlns:a16="http://schemas.microsoft.com/office/drawing/2014/main" val="374156475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Mohamed Hany Mohamed Fadel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21P0299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Saifeldin Mohamed Hatem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21P0186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Ahmed Mohamed Ibrahim Elsheikh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21P0109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Belal Anas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21P0072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Mazen Ahmed Galal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21P0103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Ahmad </a:t>
                      </a:r>
                      <a:r>
                        <a:rPr lang="en-US" sz="1100" b="1" dirty="0" err="1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Abdelmaksoud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2101077</a:t>
                      </a:r>
                      <a:endParaRPr sz="1100" b="1" dirty="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4" name="Google Shape;554;p31">
            <a:extLst>
              <a:ext uri="{FF2B5EF4-FFF2-40B4-BE49-F238E27FC236}">
                <a16:creationId xmlns:a16="http://schemas.microsoft.com/office/drawing/2014/main" id="{F08EE352-05F0-8E5E-1CF4-927EF6E97A7D}"/>
              </a:ext>
            </a:extLst>
          </p:cNvPr>
          <p:cNvSpPr txBox="1"/>
          <p:nvPr/>
        </p:nvSpPr>
        <p:spPr>
          <a:xfrm>
            <a:off x="720000" y="4121786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5" name="Google Shape;555;p31">
            <a:extLst>
              <a:ext uri="{FF2B5EF4-FFF2-40B4-BE49-F238E27FC236}">
                <a16:creationId xmlns:a16="http://schemas.microsoft.com/office/drawing/2014/main" id="{B3981942-41C6-3E94-1863-ACD64DC1583E}"/>
              </a:ext>
            </a:extLst>
          </p:cNvPr>
          <p:cNvSpPr txBox="1"/>
          <p:nvPr/>
        </p:nvSpPr>
        <p:spPr>
          <a:xfrm>
            <a:off x="4861278" y="4121786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6" name="Google Shape;556;p31">
            <a:extLst>
              <a:ext uri="{FF2B5EF4-FFF2-40B4-BE49-F238E27FC236}">
                <a16:creationId xmlns:a16="http://schemas.microsoft.com/office/drawing/2014/main" id="{681862DB-913E-E8F4-0FA0-BBF254F55137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57" name="Google Shape;557;p31">
            <a:extLst>
              <a:ext uri="{FF2B5EF4-FFF2-40B4-BE49-F238E27FC236}">
                <a16:creationId xmlns:a16="http://schemas.microsoft.com/office/drawing/2014/main" id="{E33721E7-8BF9-FB74-B464-438711DA0ACB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271391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33FB6460-FF0D-A4AB-2BE0-95C41FE3E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DA4F0D0F-4A1F-C480-8E26-5167C0D4B54C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9644018F-815E-7155-D162-B494DF046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Order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680C2CCD-2BA3-1CD8-817D-AA37CC93C12F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DAA8AA4C-AF95-3BAC-4384-539B93C527EA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1B46D69D-65B3-F06B-06E9-19A27126F189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02143497-8FF4-B75E-5244-1785DB9018AA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5171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9C9F-2682-FD5A-D71F-240BD4CC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DDDC-0B81-7669-3024-399E0D0E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25345-4316-89F8-CCB4-2EF24E19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8" y="1495586"/>
            <a:ext cx="6846692" cy="23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171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065AB-202A-8D52-7370-3A6AB7B9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FFE9-C359-7808-9F6C-6D5D9358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Page (using promocode)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41C6-5050-B8CC-DB16-83402D74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4073" y="1495586"/>
            <a:ext cx="6079862" cy="23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033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3402-2981-9077-F4BE-5A3DEB53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11F0-EC28-8317-EFC6-218FD8B7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Page (Empty Cart)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EC63-231E-5E41-AD17-ABCE49D2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57" y="1301857"/>
            <a:ext cx="6421286" cy="30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439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F787-FDBF-D374-A2F7-3318DBF58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8B5-BEE0-61A5-1C4F-FE2984D9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Page (Applying Coupon)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02E5F-836A-4D8E-AA6D-7BF2A332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3" y="1209051"/>
            <a:ext cx="7477932" cy="33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C4D9-F755-A090-9D17-FAC9D11C4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742F-172E-B92E-79AF-6AB1CD2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Page (Coupon not Applied)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2F84-1CB2-92F0-490A-B3EF78B2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82" y="1534179"/>
            <a:ext cx="7005234" cy="25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3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5269AFF5-5D8E-3326-5527-B0EF17311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AAAFE618-C884-F374-326B-EF8D5B2503EB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E7593AB-EAE7-27F7-E6C3-AE46970C8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Checkout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472BEFFC-A1B8-4614-CE37-5A490DFDF660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386E3AB7-7536-4170-5EF6-CA0FC8F446E3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9E8E4AD9-166B-A5C8-FD31-4E6CC534F126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44692E72-176E-3170-3E4D-AC511CAB6B28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45308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D358-2B98-DFDD-18DB-041BC8DB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0592-4F0E-7B4B-8A82-D2027835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Checkout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C2D36-0A2C-F8CC-67AD-68A216A1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89" y="1146653"/>
            <a:ext cx="6672020" cy="371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407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ADEB16DA-2233-DEEB-DDF5-8F1E110E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EE7D1832-E44B-90F5-1259-2D034CB4A3E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E60BA956-1B8F-2E13-73EB-2E7F71A4F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Order Reciept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19A1C628-28C8-2FDF-8BB5-09CB9D63449D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F00478F3-9893-A902-A216-D7934F3D6545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61548AD0-7B11-5CA9-620F-B358DFFC9DC2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559C6AF7-161E-21C4-A85C-A381B03E873D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2304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57E17-C520-7F57-189A-04726CB2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68-3A3F-74DB-568B-082DE485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</a:t>
            </a:r>
            <a:r>
              <a:rPr lang="en-US" dirty="0" err="1"/>
              <a:t>Reciept</a:t>
            </a:r>
            <a:r>
              <a:rPr lang="en-US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B6F74-DBAA-F2F1-6DBA-7077FD11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31"/>
          <a:stretch/>
        </p:blipFill>
        <p:spPr>
          <a:xfrm>
            <a:off x="1383222" y="1004166"/>
            <a:ext cx="6377554" cy="39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565" name="Google Shape;565;p32"/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567" name="Google Shape;567;p32"/>
          <p:cNvSpPr txBox="1">
            <a:spLocks noGrp="1"/>
          </p:cNvSpPr>
          <p:nvPr>
            <p:ph type="title" idx="5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 idx="8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Conclusuion</a:t>
            </a:r>
            <a:endParaRPr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14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C9EE449A-CF2F-FD16-5B4F-0ADF5904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59438BFB-CFFE-2B57-F92D-420C234D9BF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4D639E4F-8FB3-70AD-1436-47DD0B734B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Order History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ED270D41-1EF4-3E4B-15B6-93D4B5D268D1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A1CADA1E-F00C-BB98-7A52-A4BEAB025C7B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C469FFAA-56CF-7E75-1738-2A729A7E5E13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2FD2B558-D192-8646-5FCC-3730FCE31E11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020364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2294-E7D6-F89B-37FE-5ACB3264D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F68E-E8E5-C1A9-1E9C-6059D270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Order History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B47A6-CCDE-AE1D-1715-D122BB8C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9" y="1709494"/>
            <a:ext cx="7842142" cy="15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C9B992D8-EF5F-EAC9-AA65-0736D064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80CC9C33-9F35-6AD8-AAE9-69E756A76700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F0231053-266A-9B12-220F-CEAFE80DB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Login / Register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EF4BF1CD-62A6-26BE-C5E7-66CB24C8F4E8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49A7DE0C-71E8-8457-DA36-551A8915A0ED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F065ED18-5999-BBA7-24B3-1BF338D2D3EF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7EA05B82-7347-DF6E-EBD1-A67A953B40CE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8238707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63B0-A51D-68EE-EA20-3B54F39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4C7F-0F8D-D01D-1F97-6C11F98F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Register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5325-1DB1-DCCC-CF0B-680C059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48" y="1432301"/>
            <a:ext cx="3184902" cy="33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003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6D02-ED5E-71D7-FF1C-D287DF5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E543-ADDB-4B10-DDD9-EC94AB4E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D611F-E687-0807-24E5-2AF707F2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81" y="1104545"/>
            <a:ext cx="3728437" cy="35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4371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D2713487-9670-590C-1375-A0AFF6E9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5A9683C2-663A-C7BC-802F-A2F08D862116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370AD9A2-C028-E3EC-B616-B40D67AB6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Admin Panel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B1D114F1-8DDB-A939-AF8F-99B8792CC09E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32FC057B-4939-4EC1-4011-907E4779E7C9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02C6BC55-A4A5-DED3-B85E-5FDD0A605252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477DC3DA-8DFF-E937-1D16-4058D5DF457F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759064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E05F3-B6DD-55CA-5652-0BAD9257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BB5C-B3D8-DF1E-A2EC-7E9652CE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Admin Panel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7BE1-2E2F-B2D7-FB98-BF3D1A30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83" y="1401400"/>
            <a:ext cx="6548034" cy="31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404BD-4F54-60D7-1EE5-45095219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5840-D346-BB16-BD7E-0B0D50EB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Manage Orders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9BE87-96CF-CFAE-4F04-3FBF599C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31" y="1104428"/>
            <a:ext cx="6191573" cy="34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661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366E8-E2B5-5ECE-29B2-4CDD6439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A1CF-7307-3E6D-3199-86543E85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Manage Orders Search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3F1B-CEA8-738F-1DA0-6A81DA4C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6" y="1301783"/>
            <a:ext cx="7555424" cy="319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5578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3AA17-DFF5-5D9C-24DA-D61143DE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C45E-5598-E1A7-2EB9-7C681976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Manage Orders Update Orders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E9F88-48C3-86D5-987C-76C71822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93" y="2294364"/>
            <a:ext cx="7191214" cy="8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9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489BF466-283A-343A-A02B-851A5E24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7AF0B073-9B1D-F848-2EAB-FD1A9CFCA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8485D0CE-DBC9-724E-9A1B-9F48D348D9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Frontend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6DBAAE58-71FB-4559-12D5-B9A35915D6E8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3367909B-5082-B87B-A93D-0BBFD7E1FA2A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69C77776-1FB9-F411-99EB-325B2DFD2A7F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1951260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FA0A0-22A6-7998-1755-0D6244D4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EB83-2029-3D8B-6D92-70461FB6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Managing Campaigns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C1A4C-877D-8808-5DD0-FFE2F8D7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66" y="1628409"/>
            <a:ext cx="7441068" cy="18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898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F9E6-810F-D5E7-02C2-6BF46E5D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2C38-4B4C-5CCF-8912-211B50E8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7" y="491902"/>
            <a:ext cx="7098224" cy="572700"/>
          </a:xfrm>
        </p:spPr>
        <p:txBody>
          <a:bodyPr/>
          <a:lstStyle/>
          <a:p>
            <a:r>
              <a:rPr lang="en-US" dirty="0"/>
              <a:t>Campaigns Shows in the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9E45-98C3-6BC1-B93D-65A8E14C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5" y="1188338"/>
            <a:ext cx="7171841" cy="31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1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C10083FA-D0B2-0886-8A04-541D264C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61CF00F9-5C68-75D7-5960-71C758D4C2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06D75EEB-B9AD-FE69-A1E6-A1399CB1F6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Frontend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0117504A-A587-32C2-B3A8-65E7D52DCA8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7449B37A-A626-DAB9-433F-1468F2D63CDE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1D44DB98-87D9-24C8-7801-0B922A983A59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20208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34FC71A0-6598-2A56-7C9A-E7BEAA233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80C57E87-B89B-F3F5-1E92-775BFF58B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BF745862-753B-4367-04DE-A213A3C6CA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565" name="Google Shape;565;p32">
            <a:extLst>
              <a:ext uri="{FF2B5EF4-FFF2-40B4-BE49-F238E27FC236}">
                <a16:creationId xmlns:a16="http://schemas.microsoft.com/office/drawing/2014/main" id="{E6C5924B-17B7-3535-A725-3139756BC12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567" name="Google Shape;567;p32">
            <a:extLst>
              <a:ext uri="{FF2B5EF4-FFF2-40B4-BE49-F238E27FC236}">
                <a16:creationId xmlns:a16="http://schemas.microsoft.com/office/drawing/2014/main" id="{C60473EA-046B-0EB1-F0A2-A89B32EB0174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8" name="Google Shape;568;p32">
            <a:extLst>
              <a:ext uri="{FF2B5EF4-FFF2-40B4-BE49-F238E27FC236}">
                <a16:creationId xmlns:a16="http://schemas.microsoft.com/office/drawing/2014/main" id="{B10342E1-3FB6-5C2C-AF4D-CD477B85B38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70" name="Google Shape;570;p32">
            <a:extLst>
              <a:ext uri="{FF2B5EF4-FFF2-40B4-BE49-F238E27FC236}">
                <a16:creationId xmlns:a16="http://schemas.microsoft.com/office/drawing/2014/main" id="{6689B3E4-9DA3-69D8-F3B3-ACDA8D15789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32">
            <a:extLst>
              <a:ext uri="{FF2B5EF4-FFF2-40B4-BE49-F238E27FC236}">
                <a16:creationId xmlns:a16="http://schemas.microsoft.com/office/drawing/2014/main" id="{D88E7A2A-319C-323A-71F6-0C03D9B3AF5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Conclusuion</a:t>
            </a:r>
            <a:endParaRPr dirty="0"/>
          </a:p>
        </p:txBody>
      </p:sp>
      <p:sp>
        <p:nvSpPr>
          <p:cNvPr id="573" name="Google Shape;573;p32">
            <a:extLst>
              <a:ext uri="{FF2B5EF4-FFF2-40B4-BE49-F238E27FC236}">
                <a16:creationId xmlns:a16="http://schemas.microsoft.com/office/drawing/2014/main" id="{99118DE9-669C-F3EA-8374-11DF46D08DE6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9C5951DD-6141-0276-3659-04CB54D5B5C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11C0F159-09D9-1A19-87B8-E37EFA50C81A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69790348-E35D-3090-7F9E-918FDD0BD6BC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173213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FD565506-52FB-97EF-E0DF-1924F529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B173B150-F9D1-DAF3-B3BC-5A7D6886E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6BE17D3B-0A52-C8A9-A08B-A29CD7D805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Backend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A6BE5785-48D2-FBCD-9987-20AA2372AFC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428D9946-8203-CB37-2A44-C9F8D79C41D0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0692BF3C-0CFF-1B2C-025F-27499C672089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363395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8946268C-0177-D688-7579-07767761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259B5294-EE81-18BF-8C48-20225A2ECD75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D85F14D6-66DE-8169-AAA8-BFF9B27AB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Backend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C7F0178D-3E45-8D0A-4CC1-F3F3B564E1CC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3914A8E7-7E90-08EE-663C-4B524798DA50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1E94C96F-B5B1-B19E-788C-926EBE647BA7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854E3F32-6E12-B60E-F6FC-E44E5EEA571A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080757-10C7-C8AA-6102-2BA15DE1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11"/>
          <a:stretch/>
        </p:blipFill>
        <p:spPr>
          <a:xfrm>
            <a:off x="2613171" y="797792"/>
            <a:ext cx="3917657" cy="40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502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3D9915CF-4399-02D8-7C8C-B59A4D80A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628BA017-F4F2-3837-FD8F-A5998591313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9F815F10-A095-E4B5-F269-4AB8EF277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Backend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2E8F7E16-8B44-C4A4-ED65-D495680BC07E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24AA762A-66C2-4BE6-B476-228CB17913CC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91F4DF87-5194-08F6-5BCB-0A8DD89CC005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BC33E8BB-0202-C41D-756E-C22E699EB73D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system architecture&#10;&#10;AI-generated content may be incorrect.">
            <a:extLst>
              <a:ext uri="{FF2B5EF4-FFF2-40B4-BE49-F238E27FC236}">
                <a16:creationId xmlns:a16="http://schemas.microsoft.com/office/drawing/2014/main" id="{E112F561-472B-13BB-0E9C-1CD764CA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96" y="921748"/>
            <a:ext cx="4102208" cy="39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56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05599CC6-8834-0DA2-0651-033EC181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D061C27C-0104-4315-704E-FF7CE65307C7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C063F75B-BD65-0CBC-1D56-1E87831BF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Authentication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462BC141-4B02-DAF9-2121-71B04EF5E56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CECACD0F-0C83-222A-443F-DB51D9B14A5C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EA4A7F95-3692-CA77-F826-48D2CD6E8ECD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2CD8E48F-DDB1-40DD-0B25-1CE0A17683CC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5B93F8-AA7B-53A0-BB3E-29C8163E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43" y="998075"/>
            <a:ext cx="3108643" cy="37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4646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F2FCD036-CB08-7B15-855A-80444FDF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BC539732-2933-FD9E-289E-FFAE7C3D87B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E91B77EB-C829-5E94-3D1D-0A5AF77AB0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Authentication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56E4782B-3BF9-EE65-36CE-661BF9ED227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4B6A0FAD-01F8-C18E-1CA9-4BD488D1C1D0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6927D4C8-3056-5A85-701C-4B6BFCE554D5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B200C435-CF0F-2CBE-1E22-EA119DF77AEA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461791C-97C2-DE62-D072-941A74F9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32" y="1017725"/>
            <a:ext cx="5982936" cy="35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021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437140C4-15AF-3323-9DC3-5FEAFB7B6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8CFB938E-3BF5-47E7-65A0-D2BC3F195A01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17B81B0A-62D9-DA9A-C553-16CA24AEA0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JWT token Generator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8A9F0E5C-B689-5F73-3505-13816FEEA36F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AEAD1817-9A05-0F91-6957-EB4A4BD22481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9FDA49CD-0348-A387-E486-53A7466641EB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2BF0F5D8-1849-26E9-9B95-F5CD613AFF78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DE6A27C-19D2-1F1F-CA68-B8DF5B1D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34" y="1070891"/>
            <a:ext cx="3722932" cy="35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76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/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Frontend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/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/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D7CC5B6-3A53-7E5D-987A-1D794A8C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5"/>
          <a:stretch/>
        </p:blipFill>
        <p:spPr>
          <a:xfrm>
            <a:off x="2462203" y="731375"/>
            <a:ext cx="4219593" cy="3943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6BF77E07-7289-71D3-B028-2E914B18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A2D76A5C-8BD1-C8C7-D322-3C56056DC4DA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4404F297-9B12-1B4D-B533-EEDB7D71D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User Registration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2BFCE449-2873-176F-67C5-CB96D61F962B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230F2E24-9871-E8C0-9018-65641D58F9CE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A55A999C-D836-C928-61A1-AE161911C9A1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DB3BF84F-95EA-AD98-5A99-DF6AD56F5222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83B2B5B-F2BB-E4AB-49D8-D9CCBDB6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12" y="1007086"/>
            <a:ext cx="4028776" cy="38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001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334140E4-3543-07B1-4D6F-930F0261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D2DDE3B3-8112-2DA4-110B-80C4B6B96F16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5B10590F-00BA-A6D8-E995-1DEDF8421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User Login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79F18BE5-95C0-5659-A39F-DFCB30B8E36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91793F07-F1E5-1175-DE91-FBC9FFB8E9F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DE2591D0-A14A-A6DB-DCCE-DB50F9AD256E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BED7DAB8-2F9D-BBC2-F812-5637F9FE781A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7798936-5BE8-E0AE-F21B-7F9A655B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34" y="1070891"/>
            <a:ext cx="3722932" cy="35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121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32DF0934-EB70-768E-4B88-484E4E2A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883C28E9-0B29-FF72-A1F9-EEF5C7265364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D4220090-2468-1D13-F8EE-4AC6F925F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How it works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7CA2B3DE-6E30-96C8-F42E-5896BF0A0E7E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8D5AE971-D667-011E-0E36-72399D1DD3E4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85F69FC6-9F89-8292-1E98-A58181C3B13A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A2A79E65-3966-67D2-4B11-B2D64FEA3D85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AE6FAB-2C0C-13F1-980B-F61B23745CF3}"/>
              </a:ext>
            </a:extLst>
          </p:cNvPr>
          <p:cNvSpPr txBox="1"/>
          <p:nvPr/>
        </p:nvSpPr>
        <p:spPr>
          <a:xfrm>
            <a:off x="1044750" y="1130910"/>
            <a:ext cx="76758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consolata Medium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Authentication in this backend is implemented using JWT (JSON Web Token) and enforced via Express middleware. When a user successfully logs in or registers, the backend generates a JWT using the user’s ID, email, name, and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isAdmin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flag, signing it with a secret key 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process.env.JWT_SECRET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). This token is returned to the client and must be included in the 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Authorization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header as a Bearer token for all protected API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requests.The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authenticate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middleware extracts the token from the header, verifies its signature and expiration using the same secret, and decodes the payload. The decoded user data is then attached to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req.user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for downstream access. For role-based access, the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adminOnly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middleware checks 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Inconsolata Medium"/>
                <a:sym typeface="Inconsolata Medium"/>
              </a:rPr>
              <a:t>req.user.isAdmin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 and only allows requests from users with admin privileges..”</a:t>
            </a:r>
          </a:p>
        </p:txBody>
      </p:sp>
    </p:spTree>
    <p:extLst>
      <p:ext uri="{BB962C8B-B14F-4D97-AF65-F5344CB8AC3E}">
        <p14:creationId xmlns:p14="http://schemas.microsoft.com/office/powerpoint/2010/main" val="2047619904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B5B3A5B1-E94C-45C5-7DF8-11A7BDAA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75D9719C-54D0-8D06-BC66-A7978EFBD7F1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BA7CEE5B-D5EB-8C91-525A-B5B95551D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Controllers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59C1FE6B-2DA1-B732-F470-7785D9CE288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BBFD14D9-82FC-522C-3B44-E13473A78B75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1376D071-860E-2BD6-C490-5239174A7FCD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B5706B1C-E7CF-9889-5EEE-7D407414F80D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FC27033-52FB-CBAB-199E-74053484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340" b="7129"/>
          <a:stretch/>
        </p:blipFill>
        <p:spPr>
          <a:xfrm>
            <a:off x="603640" y="1350842"/>
            <a:ext cx="7820660" cy="32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130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E46F3C83-9E60-32C0-6703-1135FE85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668C64D8-B2F8-8CA7-29D3-07FCD72E5731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AF5C1B09-1D73-EA5C-C471-265850F86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adminController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485D8AB1-AC28-92F9-44FA-A3107F443CDC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E08352FD-1980-B035-C1CD-3193034EF9DB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67A6F386-B4E3-E461-2AE5-86FF43C7FB86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F4E57487-5314-676F-1EA7-1ABF062D9C99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656E44-EF09-F5F5-05D0-DA6F64186D66}"/>
              </a:ext>
            </a:extLst>
          </p:cNvPr>
          <p:cNvSpPr txBox="1"/>
          <p:nvPr/>
        </p:nvSpPr>
        <p:spPr>
          <a:xfrm>
            <a:off x="1096415" y="2228191"/>
            <a:ext cx="6951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consolata Medium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/>
                <a:ea typeface="Inconsolata Medium"/>
                <a:sym typeface="Inconsolata Medium"/>
              </a:rPr>
              <a:t>Handles admin-specific operations, such as generating dashboard statistics, managing site-wide metrics, and providing endpoints that are only accessible to admin users.</a:t>
            </a:r>
          </a:p>
        </p:txBody>
      </p:sp>
    </p:spTree>
    <p:extLst>
      <p:ext uri="{BB962C8B-B14F-4D97-AF65-F5344CB8AC3E}">
        <p14:creationId xmlns:p14="http://schemas.microsoft.com/office/powerpoint/2010/main" val="37854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0EB3B2E0-9AA5-1A0F-0FDE-FDB0E582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0B80FF17-69C0-1AE1-45CA-08C78F77DD1F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1A66F944-CE7E-3BF2-92AA-F038725C0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authController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9E2ED623-D3B8-428D-5083-62CCE2A892CA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20000C16-15F5-3FCD-3E7B-5F66D936B193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CC1043FA-6201-6CBD-F732-6D18AA3207AF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AE6A2A3B-B77D-A5E0-F268-DA658E0598DF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different types of software&#10;&#10;AI-generated content may be incorrect.">
            <a:extLst>
              <a:ext uri="{FF2B5EF4-FFF2-40B4-BE49-F238E27FC236}">
                <a16:creationId xmlns:a16="http://schemas.microsoft.com/office/drawing/2014/main" id="{D490571C-09E6-051B-D3DE-234433DD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71"/>
          <a:stretch/>
        </p:blipFill>
        <p:spPr>
          <a:xfrm>
            <a:off x="1332230" y="998075"/>
            <a:ext cx="6479540" cy="35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7217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36026E5E-B1AC-62CD-5795-CB300843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EC9B04D0-2A79-D123-E871-183E3583F6B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F19D523-23EB-3D4B-D36C-531BCF9BA2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campaignController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A4BB5544-6311-4DFB-5AF0-9F2FC91DB87D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E8ABF0D1-9025-D4AD-D616-83AB792CABC6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7197666C-71E1-AAC5-63FC-1F9B71D4375B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C33E41A3-F481-342B-01CF-D5634A4BC796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A0B3E178-0C78-56A5-4014-9BE1BFAF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19"/>
          <a:stretch/>
        </p:blipFill>
        <p:spPr>
          <a:xfrm>
            <a:off x="2252004" y="864009"/>
            <a:ext cx="4639992" cy="39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1128"/>
      </p:ext>
    </p:extLst>
  </p:cSld>
  <p:clrMapOvr>
    <a:masterClrMapping/>
  </p:clrMapOvr>
  <p:transition spd="slow">
    <p:randomBar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9346EAC4-9331-648A-3226-E5CD2FDC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08109E45-3038-64A9-C1B3-30B32EAD9A4A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679E1C0B-8846-74BE-A5FF-516B5653D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productController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DADBF134-7CA9-DD65-F6CB-1F2336FE7879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FCAF652F-E62F-79FD-4B12-705858F10292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AE532EFE-9AD0-5448-1A26-E9E6DD2BC656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FF57D3B7-048B-80ED-7B14-C1CBC2178D12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product controller method&#10;&#10;AI-generated content may be incorrect.">
            <a:extLst>
              <a:ext uri="{FF2B5EF4-FFF2-40B4-BE49-F238E27FC236}">
                <a16:creationId xmlns:a16="http://schemas.microsoft.com/office/drawing/2014/main" id="{161AE089-EF4E-8350-5D14-E3B3328B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5" t="6738" r="415" b="2928"/>
          <a:stretch/>
        </p:blipFill>
        <p:spPr>
          <a:xfrm>
            <a:off x="817700" y="1067177"/>
            <a:ext cx="7508600" cy="36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1658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11A04F29-8795-70CC-3D1C-5687961E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7F67FA6C-5347-010D-0BF3-0732C530ADC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2CDD65A0-0DDA-5034-57A6-E6561D841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reviewController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F563DD7B-67CB-4A32-04D3-3A2E6BE98431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47FB2AD5-D2AC-4740-2A2D-EC61E2B99272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759D901B-7379-2996-EB19-7CC68D940CD0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7D213C23-89D6-D3E8-6993-7C17A075DC1A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2F3C1E-AA08-8355-9930-D35FA539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358" t="-15734" r="-9257" b="9655"/>
          <a:stretch/>
        </p:blipFill>
        <p:spPr>
          <a:xfrm>
            <a:off x="0" y="924561"/>
            <a:ext cx="9144000" cy="29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DB836028-8A7E-AD79-472C-7B1CEAFDD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5D94E1AB-A4A7-EF36-A58A-AD81434195CF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57938E80-400B-16EC-8331-BCA950F14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telemetryController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B286ED27-00FE-A97B-396D-0F19D568597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9C945A1C-921D-7EC2-565C-D37E312F5D7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F2843962-2992-8A6A-F957-3C96E937FA25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52691EDD-2D55-A084-1ED9-9364181D4234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method&#10;&#10;AI-generated content may be incorrect.">
            <a:extLst>
              <a:ext uri="{FF2B5EF4-FFF2-40B4-BE49-F238E27FC236}">
                <a16:creationId xmlns:a16="http://schemas.microsoft.com/office/drawing/2014/main" id="{9231E7B9-38AB-6C48-430B-D7132A695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23"/>
          <a:stretch/>
        </p:blipFill>
        <p:spPr>
          <a:xfrm>
            <a:off x="2180431" y="911267"/>
            <a:ext cx="4783137" cy="37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E7CECB4C-6056-841C-284C-21E9BA5C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5223B794-F469-9D8F-A16F-19DFBFB3426D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6935202-4C00-C6E7-264A-2784A5614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00" y="2351317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Main Page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78D2E414-9844-8BC6-A0E0-4237505864FF}"/>
              </a:ext>
            </a:extLst>
          </p:cNvPr>
          <p:cNvSpPr txBox="1"/>
          <p:nvPr/>
        </p:nvSpPr>
        <p:spPr>
          <a:xfrm>
            <a:off x="77747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 dirty="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 dirty="0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A86D6F4C-A133-60FD-1F3A-8FA768E3DC55}"/>
              </a:ext>
            </a:extLst>
          </p:cNvPr>
          <p:cNvSpPr txBox="1"/>
          <p:nvPr/>
        </p:nvSpPr>
        <p:spPr>
          <a:xfrm>
            <a:off x="719950" y="2370967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D73437EE-5649-F075-3209-6CCD5564D980}"/>
              </a:ext>
            </a:extLst>
          </p:cNvPr>
          <p:cNvCxnSpPr/>
          <p:nvPr/>
        </p:nvCxnSpPr>
        <p:spPr>
          <a:xfrm>
            <a:off x="84047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2272BC03-7C50-E521-755B-257FD4F66CDA}"/>
              </a:ext>
            </a:extLst>
          </p:cNvPr>
          <p:cNvCxnSpPr/>
          <p:nvPr/>
        </p:nvCxnSpPr>
        <p:spPr>
          <a:xfrm>
            <a:off x="50" y="2704084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4568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7D1C1592-D34C-0156-13F4-8BFDF3D6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A03FCB0D-E498-B16A-9299-4C00D48AA779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FDA150CD-F5A7-980C-6F91-1626FA2EA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Routes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4749DEFD-709C-7066-8C3F-B2CD545B262C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982B5239-AFA9-0D33-F2C8-F0E0E671CEC1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805E8B32-8808-6ADE-8A0D-EB2F51C71654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82716B8A-33E2-11D1-633D-F006654641CB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525D92-C028-95C4-A6BB-317DA0E6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322" t="-19822" r="-10322" b="6574"/>
          <a:stretch/>
        </p:blipFill>
        <p:spPr>
          <a:xfrm>
            <a:off x="1143000" y="257175"/>
            <a:ext cx="6858000" cy="43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4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7DBA43AE-C860-9860-C8E2-86C91BE1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1EC33BBC-0894-3805-6467-C70905ADB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A0764681-6B07-DDDC-8728-B5B5493C24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Backend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849E5541-6DA5-FA7D-B43F-11EE194063A0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5FC1E50D-FAD3-6E9E-9897-A2435A1C578F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C7465949-5661-21E9-1813-C8672B9F88E7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428076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CE8834BB-89F6-3699-6B52-1520510F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4885A88E-021B-0348-66EA-C84AFCE80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97B24ABF-34D5-DAFB-7361-D92AC8FEF8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565" name="Google Shape;565;p32">
            <a:extLst>
              <a:ext uri="{FF2B5EF4-FFF2-40B4-BE49-F238E27FC236}">
                <a16:creationId xmlns:a16="http://schemas.microsoft.com/office/drawing/2014/main" id="{7BD9F24B-5EC9-942B-404D-2DC2AD0CF5F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567" name="Google Shape;567;p32">
            <a:extLst>
              <a:ext uri="{FF2B5EF4-FFF2-40B4-BE49-F238E27FC236}">
                <a16:creationId xmlns:a16="http://schemas.microsoft.com/office/drawing/2014/main" id="{ED53FE76-6E63-759A-4FD3-0700ED8C59D0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8" name="Google Shape;568;p32">
            <a:extLst>
              <a:ext uri="{FF2B5EF4-FFF2-40B4-BE49-F238E27FC236}">
                <a16:creationId xmlns:a16="http://schemas.microsoft.com/office/drawing/2014/main" id="{458979BE-92E5-7E90-986A-C5AB03EB4E1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70" name="Google Shape;570;p32">
            <a:extLst>
              <a:ext uri="{FF2B5EF4-FFF2-40B4-BE49-F238E27FC236}">
                <a16:creationId xmlns:a16="http://schemas.microsoft.com/office/drawing/2014/main" id="{BDAAEFBE-4E9E-9AAB-C060-327215D6F59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32">
            <a:extLst>
              <a:ext uri="{FF2B5EF4-FFF2-40B4-BE49-F238E27FC236}">
                <a16:creationId xmlns:a16="http://schemas.microsoft.com/office/drawing/2014/main" id="{BF1E138E-2E62-D0C0-DF00-75FA242FC585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Conclusuion</a:t>
            </a:r>
            <a:endParaRPr dirty="0"/>
          </a:p>
        </p:txBody>
      </p:sp>
      <p:sp>
        <p:nvSpPr>
          <p:cNvPr id="573" name="Google Shape;573;p32">
            <a:extLst>
              <a:ext uri="{FF2B5EF4-FFF2-40B4-BE49-F238E27FC236}">
                <a16:creationId xmlns:a16="http://schemas.microsoft.com/office/drawing/2014/main" id="{66C2CE20-CC11-A7D9-1CB4-56E448D77246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B3C5E699-4B1D-0728-1310-62A8892262A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96D25DA5-9F03-C1DC-2B47-6E3ABBF17978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BD6E919B-C7BE-D33F-EBE9-B6BE04613328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91445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96055E07-C21C-B6E9-EDE0-EE7A7134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C94C0B2F-61C9-ABD5-E5EA-5CA170187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B03FB9F7-B96F-D641-2953-A376856D9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Database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8842DCD0-2F1C-57A5-D8B6-47FBD22621B8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575601BE-09B0-2887-5A24-2812C82B626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80AE589B-C4F9-2D9B-C648-CF161AFAA54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393640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A89C9313-7935-BE3C-B7A9-999D981F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BF30D187-702F-9296-9E69-BD8932D058B4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2513078-EFD4-66D9-F91C-C91C7C05A2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Schema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5094988D-6E06-2866-0A51-164D69F00C57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7DE2C3F7-3E3C-8339-B96E-127F028DD838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FD19B4AB-DF33-8D45-CC5B-87DF698A5345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F45AC5A2-913F-D7A4-2A52-B5DAE02F85BC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B57F4D-9A13-548B-10D9-7F54CE8F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50" y="1059543"/>
            <a:ext cx="7053600" cy="35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976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59F769D0-0E4B-BBD6-70DE-2D7B9892B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8C83E90B-BAFA-9E6C-D7CE-998281961C20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7E28FED0-1578-B9D9-3770-C319FE662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Schema.prisma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5774242B-E5BB-D4B5-4479-8347F6FAC3D5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BAE32281-CAF3-5690-C5B9-8019B3864C49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D91DCBB7-E272-8B6F-FCD5-A02C44F0E184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C49BAD72-E149-92FE-E223-BA1F5829D239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B39BE0-F146-E50A-D9F5-86AB1C47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00" y="1017725"/>
            <a:ext cx="2271200" cy="37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931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403E970B-F07D-5FB6-F116-1B23A167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FFDAF9EF-C7FF-33E5-470C-B5A3A45EF44B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290C5E95-F4B4-3B80-ADCD-D9EB000EB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Schema.prisma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4B2A0141-F598-6B3F-C04D-D560E836AB9B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35BA48A1-BEDF-FBE2-D310-0E0891567EF7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A6726A19-F403-9258-B02B-E88A38AB2607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EBBD1685-04EE-BFA3-FF25-C10F83CDF24E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B7BC7C2-38A7-F34C-698F-60AE8951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99" y="1017725"/>
            <a:ext cx="2002682" cy="37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899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7FFB2B21-0806-5560-A740-DF03FDE4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D3774525-0457-E2AD-3D3D-A579D2BCD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FC6E85AE-8D09-EAED-3B36-4693A6EFCB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07750" y="3001118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Database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068BA7B0-AB46-48F1-AC9D-8ACDD9EFE427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2EB803B7-86AB-E5F9-BBE6-1C6BB0AEF8CF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EF31F54B-1C4B-B4C3-281E-3148223514DB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314260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9FFD172F-D31C-87E7-C254-50F4F3168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BB9EEF2F-5649-02CD-9EDC-F5E3AFB82F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743412C1-E83F-B445-C957-B4B60C0F0D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565" name="Google Shape;565;p32">
            <a:extLst>
              <a:ext uri="{FF2B5EF4-FFF2-40B4-BE49-F238E27FC236}">
                <a16:creationId xmlns:a16="http://schemas.microsoft.com/office/drawing/2014/main" id="{D7541619-3C91-FBC1-F010-2C230CAB539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567" name="Google Shape;567;p32">
            <a:extLst>
              <a:ext uri="{FF2B5EF4-FFF2-40B4-BE49-F238E27FC236}">
                <a16:creationId xmlns:a16="http://schemas.microsoft.com/office/drawing/2014/main" id="{A56B9B78-86AC-8EB6-C1CB-0ABF0E8410A2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8" name="Google Shape;568;p32">
            <a:extLst>
              <a:ext uri="{FF2B5EF4-FFF2-40B4-BE49-F238E27FC236}">
                <a16:creationId xmlns:a16="http://schemas.microsoft.com/office/drawing/2014/main" id="{9A01BFB4-370B-6A7C-CAD5-57A8EB7A5C9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70" name="Google Shape;570;p32">
            <a:extLst>
              <a:ext uri="{FF2B5EF4-FFF2-40B4-BE49-F238E27FC236}">
                <a16:creationId xmlns:a16="http://schemas.microsoft.com/office/drawing/2014/main" id="{27BFF874-1CF0-FB16-6BFD-CE60BFF0F75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1" name="Google Shape;571;p32">
            <a:extLst>
              <a:ext uri="{FF2B5EF4-FFF2-40B4-BE49-F238E27FC236}">
                <a16:creationId xmlns:a16="http://schemas.microsoft.com/office/drawing/2014/main" id="{73F14AE4-37B0-46B5-F9C3-8A9A5E39297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Conclusuion</a:t>
            </a:r>
            <a:endParaRPr dirty="0"/>
          </a:p>
        </p:txBody>
      </p:sp>
      <p:sp>
        <p:nvSpPr>
          <p:cNvPr id="573" name="Google Shape;573;p32">
            <a:extLst>
              <a:ext uri="{FF2B5EF4-FFF2-40B4-BE49-F238E27FC236}">
                <a16:creationId xmlns:a16="http://schemas.microsoft.com/office/drawing/2014/main" id="{A8D722AC-DEF0-19BA-20BE-06F0F3D9CFF5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DC773246-A6B0-CFD3-F118-D4B990B9110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03A914AC-C69D-AED8-026C-757882E2592F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869985BC-B83E-6702-9988-94184FDCEC2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256457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71B64C10-52E1-1745-187D-D2751F77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EB314772-4C87-B7EB-68A0-827EA6F7D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F7EADCE7-2970-8CD5-E067-30E9D23C9C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6490" y="3031675"/>
            <a:ext cx="322072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ADB9F8AC-5040-CFB0-E6B4-07953749612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7C9B49B7-0132-31A1-B671-61CA14CB4E40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FB6102B4-9171-CBCB-4E84-E84C1513ECD8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20730764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999A-4A12-EF00-D8E3-5AF9E59C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CA39-1F87-92C3-7174-907F66B9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A40E5-DA0D-E7F5-4A33-8876954E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8" y="1017725"/>
            <a:ext cx="7539925" cy="35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4126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EC44D487-7214-26B9-284C-0C82CAB85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E9A9C819-09EC-97BD-4E24-047DAB222EB7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247364B7-D176-4736-E23B-88A3559F9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Technologies used in Frontend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2528CA80-11EA-6836-1591-29391982016D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5B83AA67-A814-5BC2-6DDC-E06727836F74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F3D133FF-321E-137F-A603-D7EFA78401CC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3CABEAD9-FE54-E4A1-902C-A9B0F95B90BD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624307-F0DB-5145-EDEE-5F02DA7E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00" y="1448557"/>
            <a:ext cx="1749551" cy="10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EA505865-8521-D2B4-EE1F-CA393B85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50" y="998075"/>
            <a:ext cx="1749550" cy="1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xtjs&quot; Icon - Download for free – Iconduck">
            <a:extLst>
              <a:ext uri="{FF2B5EF4-FFF2-40B4-BE49-F238E27FC236}">
                <a16:creationId xmlns:a16="http://schemas.microsoft.com/office/drawing/2014/main" id="{B454D387-3EA8-C4BF-EE29-0481F0FF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3224036"/>
            <a:ext cx="2056990" cy="12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.js – JavaScript has a (semi-)official logo">
            <a:extLst>
              <a:ext uri="{FF2B5EF4-FFF2-40B4-BE49-F238E27FC236}">
                <a16:creationId xmlns:a16="http://schemas.microsoft.com/office/drawing/2014/main" id="{44045B3A-8024-236B-4753-5E7F1853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50" y="2948925"/>
            <a:ext cx="1749550" cy="1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25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B087039D-360B-F139-DB63-B5F1FEDC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1FDF87A6-37B6-B265-8565-79C8999828DE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91CEA567-4277-E232-CB94-BF65BFC9D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Technologies used in Backend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E9990A27-824F-396A-5947-B9539EDFD561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B0F6FB9A-CBAF-2B07-8527-87BB50A018E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CFFAAEE1-C722-E733-F424-20879E61F25A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7EDD6E5C-0500-88DA-18CA-6D1CBE5D0BFB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C4861-FFFE-73B4-CD19-A501C027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6" y="1431280"/>
            <a:ext cx="2419208" cy="148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ress js Icons, Logos, Symbols – Free Download PNG, SVG">
            <a:extLst>
              <a:ext uri="{FF2B5EF4-FFF2-40B4-BE49-F238E27FC236}">
                <a16:creationId xmlns:a16="http://schemas.microsoft.com/office/drawing/2014/main" id="{27AD7567-B0EB-14C6-359B-E5CAE9A4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48" y="1206833"/>
            <a:ext cx="1930602" cy="193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Prisma Vector Logo - Download Free SVG Icon | Worldvectorlogo">
            <a:extLst>
              <a:ext uri="{FF2B5EF4-FFF2-40B4-BE49-F238E27FC236}">
                <a16:creationId xmlns:a16="http://schemas.microsoft.com/office/drawing/2014/main" id="{77C46F94-069C-7896-A6C9-C7514E9CD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D1FB-AF5E-A8CD-558B-710F6DF65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542" y="1756388"/>
            <a:ext cx="2454107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1F95AB1B-D467-BB02-68E1-36CDE3A2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C852E38C-C777-E23D-E9E5-D9D6A8CF140F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0E170A40-987C-C3E6-AA9C-864A23FD9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Technologies used in Database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A60B37AC-B737-4154-DA80-436D70FD77D4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FC0B3B82-87E4-A9A3-4DE1-1077D4DAA8FD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64972D68-8361-2357-793A-5313FAD7FE5B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1F387085-91F3-6D4E-FC2B-9F3F216B3877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8" descr="Prisma Vector Logo - Download Free SVG Icon | Worldvectorlogo">
            <a:extLst>
              <a:ext uri="{FF2B5EF4-FFF2-40B4-BE49-F238E27FC236}">
                <a16:creationId xmlns:a16="http://schemas.microsoft.com/office/drawing/2014/main" id="{F07B3A9C-6398-DB17-D9B0-4CB8F57E8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A314DC-D700-B63F-192D-45684CB2C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0" y="1198880"/>
            <a:ext cx="1812896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E33F00-9836-2EC9-80B2-68436AD8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356" y="1027885"/>
            <a:ext cx="1878337" cy="2294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49C8C-A65F-CF64-4FA5-844EA3090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836" y="2404463"/>
            <a:ext cx="3056330" cy="22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1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C94E9F40-F3B2-6F18-C5C0-DDB86AFB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6">
            <a:extLst>
              <a:ext uri="{FF2B5EF4-FFF2-40B4-BE49-F238E27FC236}">
                <a16:creationId xmlns:a16="http://schemas.microsoft.com/office/drawing/2014/main" id="{5ED2458A-4768-E44F-2D1F-33CF48ECA308}"/>
              </a:ext>
            </a:extLst>
          </p:cNvPr>
          <p:cNvSpPr/>
          <p:nvPr/>
        </p:nvSpPr>
        <p:spPr>
          <a:xfrm>
            <a:off x="1406400" y="2570988"/>
            <a:ext cx="684000" cy="68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>
            <a:extLst>
              <a:ext uri="{FF2B5EF4-FFF2-40B4-BE49-F238E27FC236}">
                <a16:creationId xmlns:a16="http://schemas.microsoft.com/office/drawing/2014/main" id="{5734A6B6-2D3F-8449-7183-8F0CF0BBB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Technologies used in Authentication &amp; Security</a:t>
            </a:r>
          </a:p>
        </p:txBody>
      </p:sp>
      <p:sp>
        <p:nvSpPr>
          <p:cNvPr id="661" name="Google Shape;661;p36">
            <a:extLst>
              <a:ext uri="{FF2B5EF4-FFF2-40B4-BE49-F238E27FC236}">
                <a16:creationId xmlns:a16="http://schemas.microsoft.com/office/drawing/2014/main" id="{73AFE200-3A40-77FD-4800-00CA4F51D9C8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662" name="Google Shape;662;p36">
            <a:extLst>
              <a:ext uri="{FF2B5EF4-FFF2-40B4-BE49-F238E27FC236}">
                <a16:creationId xmlns:a16="http://schemas.microsoft.com/office/drawing/2014/main" id="{D5A99FE8-B74C-CED0-F850-F76F82EFEDF7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71" name="Google Shape;671;p36">
            <a:extLst>
              <a:ext uri="{FF2B5EF4-FFF2-40B4-BE49-F238E27FC236}">
                <a16:creationId xmlns:a16="http://schemas.microsoft.com/office/drawing/2014/main" id="{CEAFDBBC-EB19-583A-A33B-4228D57E049C}"/>
              </a:ext>
            </a:extLst>
          </p:cNvPr>
          <p:cNvCxnSpPr/>
          <p:nvPr/>
        </p:nvCxnSpPr>
        <p:spPr>
          <a:xfrm>
            <a:off x="84048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6">
            <a:extLst>
              <a:ext uri="{FF2B5EF4-FFF2-40B4-BE49-F238E27FC236}">
                <a16:creationId xmlns:a16="http://schemas.microsoft.com/office/drawing/2014/main" id="{50848BD7-8FFD-0E7B-5FDA-463B4421DF22}"/>
              </a:ext>
            </a:extLst>
          </p:cNvPr>
          <p:cNvCxnSpPr/>
          <p:nvPr/>
        </p:nvCxnSpPr>
        <p:spPr>
          <a:xfrm>
            <a:off x="100" y="797792"/>
            <a:ext cx="7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8" descr="Prisma Vector Logo - Download Free SVG Icon | Worldvectorlogo">
            <a:extLst>
              <a:ext uri="{FF2B5EF4-FFF2-40B4-BE49-F238E27FC236}">
                <a16:creationId xmlns:a16="http://schemas.microsoft.com/office/drawing/2014/main" id="{DF5CE746-0AC8-807B-E343-FA1DB8001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D782C-075C-447B-20AB-82813CB0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1" y="1822983"/>
            <a:ext cx="1654800" cy="1654800"/>
          </a:xfrm>
          <a:prstGeom prst="rect">
            <a:avLst/>
          </a:prstGeom>
        </p:spPr>
      </p:pic>
      <p:pic>
        <p:nvPicPr>
          <p:cNvPr id="4100" name="Picture 4" descr="BCryptNet - Overview (O11) | OutSystems">
            <a:extLst>
              <a:ext uri="{FF2B5EF4-FFF2-40B4-BE49-F238E27FC236}">
                <a16:creationId xmlns:a16="http://schemas.microsoft.com/office/drawing/2014/main" id="{43405B9F-2AFE-B304-1FA4-74E07139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600" y="1606313"/>
            <a:ext cx="1871470" cy="187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3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EA639E56-DEB6-6729-EA06-DD1E5F03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273260B8-6F88-73A5-F831-A4F0A321C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7400" y="173625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EE0B3CBC-813D-C754-EDD3-AD5C24EE54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6490" y="3031675"/>
            <a:ext cx="322072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81867CB7-B594-7C50-1BDE-5FC6747A518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BA3B9D05-8619-34BD-54F2-B2F6359E99B8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67F2336D-B458-0C8B-5578-78CCBED2DBD2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2073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>
          <a:extLst>
            <a:ext uri="{FF2B5EF4-FFF2-40B4-BE49-F238E27FC236}">
              <a16:creationId xmlns:a16="http://schemas.microsoft.com/office/drawing/2014/main" id="{5C2F838D-CC34-6E93-972A-D5852FB32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>
            <a:extLst>
              <a:ext uri="{FF2B5EF4-FFF2-40B4-BE49-F238E27FC236}">
                <a16:creationId xmlns:a16="http://schemas.microsoft.com/office/drawing/2014/main" id="{F9696796-3E46-56F8-56E0-AED2EF451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" name="Google Shape;563;p32">
            <a:extLst>
              <a:ext uri="{FF2B5EF4-FFF2-40B4-BE49-F238E27FC236}">
                <a16:creationId xmlns:a16="http://schemas.microsoft.com/office/drawing/2014/main" id="{45879EBE-8DE0-D443-182C-4A8CAA529A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89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565" name="Google Shape;565;p32">
            <a:extLst>
              <a:ext uri="{FF2B5EF4-FFF2-40B4-BE49-F238E27FC236}">
                <a16:creationId xmlns:a16="http://schemas.microsoft.com/office/drawing/2014/main" id="{5CBEBDA9-FB9D-C68C-DB70-35BB2C473D6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5500" y="1526700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567" name="Google Shape;567;p32">
            <a:extLst>
              <a:ext uri="{FF2B5EF4-FFF2-40B4-BE49-F238E27FC236}">
                <a16:creationId xmlns:a16="http://schemas.microsoft.com/office/drawing/2014/main" id="{838A1E5B-A557-CF0D-171D-F82391311E6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656600" y="1503775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8" name="Google Shape;568;p32">
            <a:extLst>
              <a:ext uri="{FF2B5EF4-FFF2-40B4-BE49-F238E27FC236}">
                <a16:creationId xmlns:a16="http://schemas.microsoft.com/office/drawing/2014/main" id="{B4769F09-EEB1-E17C-E840-AF2F8044E4A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89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70" name="Google Shape;570;p32">
            <a:extLst>
              <a:ext uri="{FF2B5EF4-FFF2-40B4-BE49-F238E27FC236}">
                <a16:creationId xmlns:a16="http://schemas.microsoft.com/office/drawing/2014/main" id="{E7CD5D64-2A4F-C67F-55AB-071DECD409C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1" name="Google Shape;571;p32">
            <a:extLst>
              <a:ext uri="{FF2B5EF4-FFF2-40B4-BE49-F238E27FC236}">
                <a16:creationId xmlns:a16="http://schemas.microsoft.com/office/drawing/2014/main" id="{98D74E42-F9EA-8EA2-4AF5-49F75262DB1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695500" y="3039825"/>
            <a:ext cx="2728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Conclusuion</a:t>
            </a:r>
            <a:endParaRPr dirty="0"/>
          </a:p>
        </p:txBody>
      </p:sp>
      <p:sp>
        <p:nvSpPr>
          <p:cNvPr id="573" name="Google Shape;573;p32">
            <a:extLst>
              <a:ext uri="{FF2B5EF4-FFF2-40B4-BE49-F238E27FC236}">
                <a16:creationId xmlns:a16="http://schemas.microsoft.com/office/drawing/2014/main" id="{617B1252-8345-21DC-2514-1E948B7BE79A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656600" y="3016900"/>
            <a:ext cx="1038900" cy="10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4" name="Google Shape;574;p32">
            <a:extLst>
              <a:ext uri="{FF2B5EF4-FFF2-40B4-BE49-F238E27FC236}">
                <a16:creationId xmlns:a16="http://schemas.microsoft.com/office/drawing/2014/main" id="{7852DF9F-C8A1-9E82-8EFD-144687816957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64050" y="445025"/>
            <a:ext cx="6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32">
            <a:extLst>
              <a:ext uri="{FF2B5EF4-FFF2-40B4-BE49-F238E27FC236}">
                <a16:creationId xmlns:a16="http://schemas.microsoft.com/office/drawing/2014/main" id="{94E8D89C-D21B-A4AB-9DA1-1C96C4EA509F}"/>
              </a:ext>
            </a:extLst>
          </p:cNvPr>
          <p:cNvSpPr txBox="1"/>
          <p:nvPr/>
        </p:nvSpPr>
        <p:spPr>
          <a:xfrm>
            <a:off x="77748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&gt;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2">
            <a:extLst>
              <a:ext uri="{FF2B5EF4-FFF2-40B4-BE49-F238E27FC236}">
                <a16:creationId xmlns:a16="http://schemas.microsoft.com/office/drawing/2014/main" id="{082CE493-21E4-D5B5-9002-122B322442A4}"/>
              </a:ext>
            </a:extLst>
          </p:cNvPr>
          <p:cNvSpPr txBox="1"/>
          <p:nvPr/>
        </p:nvSpPr>
        <p:spPr>
          <a:xfrm>
            <a:off x="720000" y="464675"/>
            <a:ext cx="6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rPr>
              <a:t>&lt;</a:t>
            </a:r>
            <a:r>
              <a:rPr lang="en" sz="30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rPr>
              <a:t>//</a:t>
            </a:r>
            <a:endParaRPr sz="3000" b="1">
              <a:solidFill>
                <a:schemeClr val="lt2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143533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B458-BF11-0022-1AB1-AF36FB06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000" y="1777400"/>
            <a:ext cx="6216000" cy="572700"/>
          </a:xfrm>
        </p:spPr>
        <p:txBody>
          <a:bodyPr/>
          <a:lstStyle/>
          <a:p>
            <a:r>
              <a:rPr lang="en-US" sz="8000" dirty="0">
                <a:solidFill>
                  <a:schemeClr val="bg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096487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E473-87CA-0AC4-12F6-86ADDA84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D5666-DD7E-CFD8-5799-613A1885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2" y="1135060"/>
            <a:ext cx="7547675" cy="35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72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4EB3-28A5-9AEC-9388-36A4706B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B3D8-F1CA-334F-48E8-386C66A5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032B5-52FB-8D81-6A72-6239D25B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32" y="1174805"/>
            <a:ext cx="7446936" cy="3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08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eb Developer Portfolio by Slidesgo">
  <a:themeElements>
    <a:clrScheme name="Simple Light">
      <a:dk1>
        <a:srgbClr val="FFFFFF"/>
      </a:dk1>
      <a:lt1>
        <a:srgbClr val="022A46"/>
      </a:lt1>
      <a:dk2>
        <a:srgbClr val="72FFDD"/>
      </a:dk2>
      <a:lt2>
        <a:srgbClr val="72FFFF"/>
      </a:lt2>
      <a:accent1>
        <a:srgbClr val="0D3A5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571</Words>
  <Application>Microsoft Office PowerPoint</Application>
  <PresentationFormat>On-screen Show (16:9)</PresentationFormat>
  <Paragraphs>241</Paragraphs>
  <Slides>76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Consolas</vt:lpstr>
      <vt:lpstr>Inconsolata</vt:lpstr>
      <vt:lpstr>Blinker</vt:lpstr>
      <vt:lpstr>Inconsolata Medium</vt:lpstr>
      <vt:lpstr>Web Developer Portfolio by Slidesgo</vt:lpstr>
      <vt:lpstr>Team 13  Ecommerce Store</vt:lpstr>
      <vt:lpstr>Team Members</vt:lpstr>
      <vt:lpstr>01</vt:lpstr>
      <vt:lpstr>01</vt:lpstr>
      <vt:lpstr>Frontend</vt:lpstr>
      <vt:lpstr>Main Page</vt:lpstr>
      <vt:lpstr>Main Page</vt:lpstr>
      <vt:lpstr>Main Page</vt:lpstr>
      <vt:lpstr>Main Page</vt:lpstr>
      <vt:lpstr>Product Page</vt:lpstr>
      <vt:lpstr>Product Page</vt:lpstr>
      <vt:lpstr>Product Page (review)</vt:lpstr>
      <vt:lpstr>Product Page (Search Functionality)</vt:lpstr>
      <vt:lpstr>Product Page (Filter by Reviews) </vt:lpstr>
      <vt:lpstr>Product Page ( Filter by Price and search) </vt:lpstr>
      <vt:lpstr>Product Page (Sort) </vt:lpstr>
      <vt:lpstr>Categories Page</vt:lpstr>
      <vt:lpstr>Categories</vt:lpstr>
      <vt:lpstr>Categories</vt:lpstr>
      <vt:lpstr>Order Page</vt:lpstr>
      <vt:lpstr>Order Page</vt:lpstr>
      <vt:lpstr>Order Page (using promocode)</vt:lpstr>
      <vt:lpstr>Order Page (Empty Cart)</vt:lpstr>
      <vt:lpstr>Order Page (Applying Coupon)</vt:lpstr>
      <vt:lpstr>Order Page (Coupon not Applied)</vt:lpstr>
      <vt:lpstr>Checkout Page</vt:lpstr>
      <vt:lpstr>Checkout Page</vt:lpstr>
      <vt:lpstr>Order Reciept Page</vt:lpstr>
      <vt:lpstr>Order Reciept Page</vt:lpstr>
      <vt:lpstr>Order History Page</vt:lpstr>
      <vt:lpstr>Order History Page</vt:lpstr>
      <vt:lpstr>Login / Register Page</vt:lpstr>
      <vt:lpstr>Register Page</vt:lpstr>
      <vt:lpstr>Login Page</vt:lpstr>
      <vt:lpstr>Admin Panel Page</vt:lpstr>
      <vt:lpstr>Admin Panel</vt:lpstr>
      <vt:lpstr>Manage Orders </vt:lpstr>
      <vt:lpstr>Manage Orders Search </vt:lpstr>
      <vt:lpstr>Manage Orders Update Orders State</vt:lpstr>
      <vt:lpstr>Managing Campaigns</vt:lpstr>
      <vt:lpstr>Campaigns Shows in the Home Page</vt:lpstr>
      <vt:lpstr>01</vt:lpstr>
      <vt:lpstr>01</vt:lpstr>
      <vt:lpstr>02</vt:lpstr>
      <vt:lpstr>Backend</vt:lpstr>
      <vt:lpstr>Backend</vt:lpstr>
      <vt:lpstr>Authentication </vt:lpstr>
      <vt:lpstr>Authentication </vt:lpstr>
      <vt:lpstr>JWT token Generator </vt:lpstr>
      <vt:lpstr>User Registration</vt:lpstr>
      <vt:lpstr>User Login</vt:lpstr>
      <vt:lpstr>How it works</vt:lpstr>
      <vt:lpstr>Controllers</vt:lpstr>
      <vt:lpstr>adminController</vt:lpstr>
      <vt:lpstr>authController</vt:lpstr>
      <vt:lpstr>campaignController</vt:lpstr>
      <vt:lpstr>productController</vt:lpstr>
      <vt:lpstr>reviewController</vt:lpstr>
      <vt:lpstr>telemetryController</vt:lpstr>
      <vt:lpstr>Routes</vt:lpstr>
      <vt:lpstr>02</vt:lpstr>
      <vt:lpstr>01</vt:lpstr>
      <vt:lpstr>03</vt:lpstr>
      <vt:lpstr>Schema</vt:lpstr>
      <vt:lpstr>Schema.prisma</vt:lpstr>
      <vt:lpstr>Schema.prisma</vt:lpstr>
      <vt:lpstr>03</vt:lpstr>
      <vt:lpstr>01</vt:lpstr>
      <vt:lpstr>04</vt:lpstr>
      <vt:lpstr>Technologies used in Frontend</vt:lpstr>
      <vt:lpstr>Technologies used in Backend</vt:lpstr>
      <vt:lpstr>Technologies used in Database</vt:lpstr>
      <vt:lpstr>Technologies used in Authentication &amp; Security</vt:lpstr>
      <vt:lpstr>04</vt:lpstr>
      <vt:lpstr>01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Fadel</dc:creator>
  <cp:lastModifiedBy>MOHAMED HANY MOHAMED FADEL ABDOU MOHAMED ELSHERBINY 21P0299</cp:lastModifiedBy>
  <cp:revision>2</cp:revision>
  <dcterms:modified xsi:type="dcterms:W3CDTF">2025-05-10T04:28:26Z</dcterms:modified>
</cp:coreProperties>
</file>